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05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3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47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11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952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98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68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122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13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16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38CEDF8-3E2B-4315-810B-9FCCE5B62AA8}" type="datetimeFigureOut">
              <a:rPr lang="tr-TR" smtClean="0"/>
              <a:t>21.12.2021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00793B7-A729-49F6-BD78-8EB50FAE7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91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9C2CB6-F7E9-455B-B854-6132F56AF1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Hangi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DuyguYU</a:t>
            </a:r>
            <a:r>
              <a:rPr lang="tr-TR" dirty="0"/>
              <a:t> </a:t>
            </a:r>
            <a:r>
              <a:rPr lang="tr-TR" dirty="0">
                <a:solidFill>
                  <a:schemeClr val="accent3"/>
                </a:solidFill>
              </a:rPr>
              <a:t>Hissedersin</a:t>
            </a:r>
            <a:r>
              <a:rPr lang="tr-TR" dirty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00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kare içeren bir resim&#10;&#10;Açıklama otomatik olarak oluşturuldu">
            <a:extLst>
              <a:ext uri="{FF2B5EF4-FFF2-40B4-BE49-F238E27FC236}">
                <a16:creationId xmlns:a16="http://schemas.microsoft.com/office/drawing/2014/main" id="{79752B80-854A-42A7-A528-093471E8E9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66" y="2161998"/>
            <a:ext cx="5410955" cy="2534004"/>
          </a:xfrm>
          <a:prstGeom prst="rect">
            <a:avLst/>
          </a:prstGeom>
        </p:spPr>
      </p:pic>
      <p:pic>
        <p:nvPicPr>
          <p:cNvPr id="7" name="Resim 6" descr="küçük resim içeren bir resim&#10;&#10;Açıklama otomatik olarak oluşturuldu">
            <a:extLst>
              <a:ext uri="{FF2B5EF4-FFF2-40B4-BE49-F238E27FC236}">
                <a16:creationId xmlns:a16="http://schemas.microsoft.com/office/drawing/2014/main" id="{89478DDB-E7D4-4848-90B0-44278E68DB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52525"/>
            <a:ext cx="5638800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349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kare içeren bir resim&#10;&#10;Açıklama otomatik olarak oluşturuldu">
            <a:extLst>
              <a:ext uri="{FF2B5EF4-FFF2-40B4-BE49-F238E27FC236}">
                <a16:creationId xmlns:a16="http://schemas.microsoft.com/office/drawing/2014/main" id="{132EF983-E076-486B-B242-4319E5D6D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33" y="1965050"/>
            <a:ext cx="5410955" cy="2534004"/>
          </a:xfrm>
          <a:prstGeom prst="rect">
            <a:avLst/>
          </a:prstGeom>
        </p:spPr>
      </p:pic>
      <p:pic>
        <p:nvPicPr>
          <p:cNvPr id="6" name="Resim 5" descr="küçük resim içeren bir resim&#10;&#10;Açıklama otomatik olarak oluşturuldu">
            <a:extLst>
              <a:ext uri="{FF2B5EF4-FFF2-40B4-BE49-F238E27FC236}">
                <a16:creationId xmlns:a16="http://schemas.microsoft.com/office/drawing/2014/main" id="{DC54CC54-F205-4144-B2EF-88F904EC3C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812" y="1365272"/>
            <a:ext cx="5410955" cy="373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0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kare içeren bir resim&#10;&#10;Açıklama otomatik olarak oluşturuldu">
            <a:extLst>
              <a:ext uri="{FF2B5EF4-FFF2-40B4-BE49-F238E27FC236}">
                <a16:creationId xmlns:a16="http://schemas.microsoft.com/office/drawing/2014/main" id="{C5E87C25-C338-4D07-8F3C-C6BA74123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784" y="1993186"/>
            <a:ext cx="5410955" cy="2534004"/>
          </a:xfrm>
          <a:prstGeom prst="rect">
            <a:avLst/>
          </a:prstGeom>
        </p:spPr>
      </p:pic>
      <p:pic>
        <p:nvPicPr>
          <p:cNvPr id="6" name="Resim 5" descr="metin, küçük resim içeren bir resim&#10;&#10;Açıklama otomatik olarak oluşturuldu">
            <a:extLst>
              <a:ext uri="{FF2B5EF4-FFF2-40B4-BE49-F238E27FC236}">
                <a16:creationId xmlns:a16="http://schemas.microsoft.com/office/drawing/2014/main" id="{C5F05721-DA00-4CB0-B8E0-5493B324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5" y="1399892"/>
            <a:ext cx="5410955" cy="405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443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kare içeren bir resim&#10;&#10;Açıklama otomatik olarak oluşturuldu">
            <a:extLst>
              <a:ext uri="{FF2B5EF4-FFF2-40B4-BE49-F238E27FC236}">
                <a16:creationId xmlns:a16="http://schemas.microsoft.com/office/drawing/2014/main" id="{A088FF30-D82C-4BDB-836E-6CCE47A98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68" y="2052581"/>
            <a:ext cx="5410955" cy="2534004"/>
          </a:xfrm>
          <a:prstGeom prst="rect">
            <a:avLst/>
          </a:prstGeom>
        </p:spPr>
      </p:pic>
      <p:pic>
        <p:nvPicPr>
          <p:cNvPr id="6" name="Resim 5" descr="oyuncak içeren bir resim&#10;&#10;Açıklama otomatik olarak oluşturuldu">
            <a:extLst>
              <a:ext uri="{FF2B5EF4-FFF2-40B4-BE49-F238E27FC236}">
                <a16:creationId xmlns:a16="http://schemas.microsoft.com/office/drawing/2014/main" id="{CC48B8FD-0645-4C40-8421-CA59DE234F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668" y="1604693"/>
            <a:ext cx="5144672" cy="342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2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kare içeren bir resim&#10;&#10;Açıklama otomatik olarak oluşturuldu">
            <a:extLst>
              <a:ext uri="{FF2B5EF4-FFF2-40B4-BE49-F238E27FC236}">
                <a16:creationId xmlns:a16="http://schemas.microsoft.com/office/drawing/2014/main" id="{E0A533BE-9EEE-49FA-9906-B10D5EF96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122" y="1968174"/>
            <a:ext cx="5410955" cy="2534004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D7F44462-5EC6-4E46-9D85-D296E300ED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915" y="858129"/>
            <a:ext cx="4931659" cy="465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7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kare içeren bir resim&#10;&#10;Açıklama otomatik olarak oluşturuldu">
            <a:extLst>
              <a:ext uri="{FF2B5EF4-FFF2-40B4-BE49-F238E27FC236}">
                <a16:creationId xmlns:a16="http://schemas.microsoft.com/office/drawing/2014/main" id="{EC0231D4-4077-47C7-9BB0-BEBFF0E78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64" y="1883768"/>
            <a:ext cx="5410955" cy="2534004"/>
          </a:xfrm>
          <a:prstGeom prst="rect">
            <a:avLst/>
          </a:prstGeom>
        </p:spPr>
      </p:pic>
      <p:pic>
        <p:nvPicPr>
          <p:cNvPr id="6" name="Resim 5" descr="kişi, açık hava, kadın içeren bir resim&#10;&#10;Açıklama otomatik olarak oluşturuldu">
            <a:extLst>
              <a:ext uri="{FF2B5EF4-FFF2-40B4-BE49-F238E27FC236}">
                <a16:creationId xmlns:a16="http://schemas.microsoft.com/office/drawing/2014/main" id="{7AFB669A-8EE6-4F2A-9769-1620D01C94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421" y="1186865"/>
            <a:ext cx="3112331" cy="419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182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Temel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Tem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mel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TM03457444[[fn=Temel]]</Template>
  <TotalTime>102</TotalTime>
  <Words>4</Words>
  <Application>Microsoft Office PowerPoint</Application>
  <PresentationFormat>Geniş ekran</PresentationFormat>
  <Paragraphs>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Corbel</vt:lpstr>
      <vt:lpstr>Temel</vt:lpstr>
      <vt:lpstr>Hangi DuyguYU Hissedersin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Hangi Duygu Hangi resim</dc:title>
  <dc:creator>SEYİTHAN BİÇEN</dc:creator>
  <cp:lastModifiedBy>SEYİTHAN BİÇEN</cp:lastModifiedBy>
  <cp:revision>2</cp:revision>
  <dcterms:created xsi:type="dcterms:W3CDTF">2021-12-14T20:49:00Z</dcterms:created>
  <dcterms:modified xsi:type="dcterms:W3CDTF">2021-12-21T18:46:05Z</dcterms:modified>
</cp:coreProperties>
</file>