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310" r:id="rId2"/>
    <p:sldId id="313" r:id="rId3"/>
    <p:sldId id="256" r:id="rId4"/>
    <p:sldId id="286" r:id="rId5"/>
    <p:sldId id="290" r:id="rId6"/>
    <p:sldId id="280" r:id="rId7"/>
    <p:sldId id="282" r:id="rId8"/>
    <p:sldId id="288" r:id="rId9"/>
    <p:sldId id="314" r:id="rId10"/>
    <p:sldId id="304" r:id="rId11"/>
    <p:sldId id="315" r:id="rId12"/>
    <p:sldId id="316" r:id="rId13"/>
    <p:sldId id="317" r:id="rId14"/>
    <p:sldId id="303" r:id="rId15"/>
    <p:sldId id="305" r:id="rId16"/>
    <p:sldId id="325" r:id="rId17"/>
    <p:sldId id="318" r:id="rId18"/>
    <p:sldId id="319" r:id="rId19"/>
    <p:sldId id="320" r:id="rId20"/>
    <p:sldId id="322" r:id="rId21"/>
    <p:sldId id="321" r:id="rId22"/>
    <p:sldId id="323" r:id="rId23"/>
    <p:sldId id="324" r:id="rId24"/>
    <p:sldId id="32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10F7E-B9CD-4CBD-91F6-82F593539999}" v="102" dt="2020-09-20T13:0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3792" autoAdjust="0"/>
  </p:normalViewPr>
  <p:slideViewPr>
    <p:cSldViewPr snapToGrid="0">
      <p:cViewPr>
        <p:scale>
          <a:sx n="66" d="100"/>
          <a:sy n="66" d="100"/>
        </p:scale>
        <p:origin x="496"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gi t" userId="e679b578ed1732e5" providerId="LiveId" clId="{24A10F7E-B9CD-4CBD-91F6-82F593539999}"/>
    <pc:docChg chg="undo custSel mod addSld delSld modSld sldOrd">
      <pc:chgData name="ezgi t" userId="e679b578ed1732e5" providerId="LiveId" clId="{24A10F7E-B9CD-4CBD-91F6-82F593539999}" dt="2020-09-20T13:02:51.330" v="4940" actId="1076"/>
      <pc:docMkLst>
        <pc:docMk/>
      </pc:docMkLst>
      <pc:sldChg chg="addSp delSp modSp mod addCm delCm">
        <pc:chgData name="ezgi t" userId="e679b578ed1732e5" providerId="LiveId" clId="{24A10F7E-B9CD-4CBD-91F6-82F593539999}" dt="2020-09-20T11:55:51.969" v="1626" actId="1592"/>
        <pc:sldMkLst>
          <pc:docMk/>
          <pc:sldMk cId="2844884476" sldId="256"/>
        </pc:sldMkLst>
        <pc:spChg chg="add del mod">
          <ac:chgData name="ezgi t" userId="e679b578ed1732e5" providerId="LiveId" clId="{24A10F7E-B9CD-4CBD-91F6-82F593539999}" dt="2020-09-20T11:51:53.645" v="1552" actId="21"/>
          <ac:spMkLst>
            <pc:docMk/>
            <pc:sldMk cId="2844884476" sldId="256"/>
            <ac:spMk id="2" creationId="{411C0D52-011B-4976-9A30-EA6B7878FE7E}"/>
          </ac:spMkLst>
        </pc:spChg>
        <pc:spChg chg="add mod">
          <ac:chgData name="ezgi t" userId="e679b578ed1732e5" providerId="LiveId" clId="{24A10F7E-B9CD-4CBD-91F6-82F593539999}" dt="2020-09-20T11:53:30.732" v="1580" actId="255"/>
          <ac:spMkLst>
            <pc:docMk/>
            <pc:sldMk cId="2844884476" sldId="256"/>
            <ac:spMk id="3" creationId="{18E02FF0-AC9E-4C2A-87B3-8BDCBFBBB542}"/>
          </ac:spMkLst>
        </pc:spChg>
        <pc:graphicFrameChg chg="del mod">
          <ac:chgData name="ezgi t" userId="e679b578ed1732e5" providerId="LiveId" clId="{24A10F7E-B9CD-4CBD-91F6-82F593539999}" dt="2020-09-20T11:50:59.351" v="1549" actId="21"/>
          <ac:graphicFrameMkLst>
            <pc:docMk/>
            <pc:sldMk cId="2844884476" sldId="256"/>
            <ac:graphicFrameMk id="4" creationId="{00000000-0000-0000-0000-000000000000}"/>
          </ac:graphicFrameMkLst>
        </pc:graphicFrameChg>
        <pc:picChg chg="del">
          <ac:chgData name="ezgi t" userId="e679b578ed1732e5" providerId="LiveId" clId="{24A10F7E-B9CD-4CBD-91F6-82F593539999}" dt="2020-09-20T11:53:52.202" v="1586" actId="21"/>
          <ac:picMkLst>
            <pc:docMk/>
            <pc:sldMk cId="2844884476" sldId="256"/>
            <ac:picMk id="6" creationId="{00000000-0000-0000-0000-000000000000}"/>
          </ac:picMkLst>
        </pc:picChg>
        <pc:picChg chg="add mod">
          <ac:chgData name="ezgi t" userId="e679b578ed1732e5" providerId="LiveId" clId="{24A10F7E-B9CD-4CBD-91F6-82F593539999}" dt="2020-09-20T11:54:36.970" v="1602" actId="1076"/>
          <ac:picMkLst>
            <pc:docMk/>
            <pc:sldMk cId="2844884476" sldId="256"/>
            <ac:picMk id="7" creationId="{42B1ECDA-ED19-42B2-8A74-B8342FD639EB}"/>
          </ac:picMkLst>
        </pc:picChg>
        <pc:picChg chg="add del mod">
          <ac:chgData name="ezgi t" userId="e679b578ed1732e5" providerId="LiveId" clId="{24A10F7E-B9CD-4CBD-91F6-82F593539999}" dt="2020-09-20T11:54:05.712" v="1591" actId="21"/>
          <ac:picMkLst>
            <pc:docMk/>
            <pc:sldMk cId="2844884476" sldId="256"/>
            <ac:picMk id="9" creationId="{123227C8-935C-42C0-BFC5-958DEF5BD7BD}"/>
          </ac:picMkLst>
        </pc:picChg>
        <pc:picChg chg="add mod">
          <ac:chgData name="ezgi t" userId="e679b578ed1732e5" providerId="LiveId" clId="{24A10F7E-B9CD-4CBD-91F6-82F593539999}" dt="2020-09-20T11:54:28.406" v="1598" actId="1076"/>
          <ac:picMkLst>
            <pc:docMk/>
            <pc:sldMk cId="2844884476" sldId="256"/>
            <ac:picMk id="11" creationId="{ECA3AB32-CC72-4CC4-A4B7-310D65B045A4}"/>
          </ac:picMkLst>
        </pc:picChg>
        <pc:picChg chg="add del mod">
          <ac:chgData name="ezgi t" userId="e679b578ed1732e5" providerId="LiveId" clId="{24A10F7E-B9CD-4CBD-91F6-82F593539999}" dt="2020-09-20T11:54:47.478" v="1606" actId="21"/>
          <ac:picMkLst>
            <pc:docMk/>
            <pc:sldMk cId="2844884476" sldId="256"/>
            <ac:picMk id="13" creationId="{46081D31-01BF-49F7-8F2C-BE1E355DB386}"/>
          </ac:picMkLst>
        </pc:picChg>
        <pc:picChg chg="add mod">
          <ac:chgData name="ezgi t" userId="e679b578ed1732e5" providerId="LiveId" clId="{24A10F7E-B9CD-4CBD-91F6-82F593539999}" dt="2020-09-20T11:55:01.666" v="1612" actId="1076"/>
          <ac:picMkLst>
            <pc:docMk/>
            <pc:sldMk cId="2844884476" sldId="256"/>
            <ac:picMk id="15" creationId="{82ED2642-89F8-4906-848E-8C86F3CA8F8A}"/>
          </ac:picMkLst>
        </pc:picChg>
        <pc:picChg chg="add mod">
          <ac:chgData name="ezgi t" userId="e679b578ed1732e5" providerId="LiveId" clId="{24A10F7E-B9CD-4CBD-91F6-82F593539999}" dt="2020-09-20T11:55:17.387" v="1617" actId="1076"/>
          <ac:picMkLst>
            <pc:docMk/>
            <pc:sldMk cId="2844884476" sldId="256"/>
            <ac:picMk id="17" creationId="{200ACCB0-0170-403F-B0D1-AA476A377FB9}"/>
          </ac:picMkLst>
        </pc:picChg>
        <pc:picChg chg="del">
          <ac:chgData name="ezgi t" userId="e679b578ed1732e5" providerId="LiveId" clId="{24A10F7E-B9CD-4CBD-91F6-82F593539999}" dt="2020-09-20T11:53:38.150" v="1581" actId="21"/>
          <ac:picMkLst>
            <pc:docMk/>
            <pc:sldMk cId="2844884476" sldId="256"/>
            <ac:picMk id="2054" creationId="{00000000-0000-0000-0000-000000000000}"/>
          </ac:picMkLst>
        </pc:picChg>
        <pc:picChg chg="mod">
          <ac:chgData name="ezgi t" userId="e679b578ed1732e5" providerId="LiveId" clId="{24A10F7E-B9CD-4CBD-91F6-82F593539999}" dt="2020-09-20T11:55:33.212" v="1620" actId="1076"/>
          <ac:picMkLst>
            <pc:docMk/>
            <pc:sldMk cId="2844884476" sldId="256"/>
            <ac:picMk id="2056" creationId="{00000000-0000-0000-0000-000000000000}"/>
          </ac:picMkLst>
        </pc:picChg>
      </pc:sldChg>
      <pc:sldChg chg="del">
        <pc:chgData name="ezgi t" userId="e679b578ed1732e5" providerId="LiveId" clId="{24A10F7E-B9CD-4CBD-91F6-82F593539999}" dt="2020-09-20T10:54:48.989" v="16" actId="2696"/>
        <pc:sldMkLst>
          <pc:docMk/>
          <pc:sldMk cId="2058220813" sldId="258"/>
        </pc:sldMkLst>
      </pc:sldChg>
      <pc:sldChg chg="modSp del">
        <pc:chgData name="ezgi t" userId="e679b578ed1732e5" providerId="LiveId" clId="{24A10F7E-B9CD-4CBD-91F6-82F593539999}" dt="2020-09-20T12:17:17.546" v="2305" actId="2696"/>
        <pc:sldMkLst>
          <pc:docMk/>
          <pc:sldMk cId="2014695190" sldId="260"/>
        </pc:sldMkLst>
        <pc:spChg chg="mod">
          <ac:chgData name="ezgi t" userId="e679b578ed1732e5" providerId="LiveId" clId="{24A10F7E-B9CD-4CBD-91F6-82F593539999}" dt="2020-09-20T10:53:33.780" v="10"/>
          <ac:spMkLst>
            <pc:docMk/>
            <pc:sldMk cId="2014695190" sldId="260"/>
            <ac:spMk id="10" creationId="{00000000-0000-0000-0000-000000000000}"/>
          </ac:spMkLst>
        </pc:spChg>
      </pc:sldChg>
      <pc:sldChg chg="del">
        <pc:chgData name="ezgi t" userId="e679b578ed1732e5" providerId="LiveId" clId="{24A10F7E-B9CD-4CBD-91F6-82F593539999}" dt="2020-09-20T12:51:01.993" v="4082" actId="47"/>
        <pc:sldMkLst>
          <pc:docMk/>
          <pc:sldMk cId="3322830861" sldId="263"/>
        </pc:sldMkLst>
      </pc:sldChg>
      <pc:sldChg chg="del">
        <pc:chgData name="ezgi t" userId="e679b578ed1732e5" providerId="LiveId" clId="{24A10F7E-B9CD-4CBD-91F6-82F593539999}" dt="2020-09-20T12:51:01.080" v="4081" actId="47"/>
        <pc:sldMkLst>
          <pc:docMk/>
          <pc:sldMk cId="2524174901" sldId="264"/>
        </pc:sldMkLst>
      </pc:sldChg>
      <pc:sldChg chg="del">
        <pc:chgData name="ezgi t" userId="e679b578ed1732e5" providerId="LiveId" clId="{24A10F7E-B9CD-4CBD-91F6-82F593539999}" dt="2020-09-20T12:24:45.755" v="2507" actId="2696"/>
        <pc:sldMkLst>
          <pc:docMk/>
          <pc:sldMk cId="2698226004" sldId="267"/>
        </pc:sldMkLst>
      </pc:sldChg>
      <pc:sldChg chg="addSp delSp modSp mod">
        <pc:chgData name="ezgi t" userId="e679b578ed1732e5" providerId="LiveId" clId="{24A10F7E-B9CD-4CBD-91F6-82F593539999}" dt="2020-09-20T11:58:45.595" v="1702" actId="1076"/>
        <pc:sldMkLst>
          <pc:docMk/>
          <pc:sldMk cId="3451674558" sldId="280"/>
        </pc:sldMkLst>
        <pc:spChg chg="add mod">
          <ac:chgData name="ezgi t" userId="e679b578ed1732e5" providerId="LiveId" clId="{24A10F7E-B9CD-4CBD-91F6-82F593539999}" dt="2020-09-20T11:14:13.378" v="654" actId="313"/>
          <ac:spMkLst>
            <pc:docMk/>
            <pc:sldMk cId="3451674558" sldId="280"/>
            <ac:spMk id="3" creationId="{79DD663B-2CD3-40F6-A81E-1FCDABB875BD}"/>
          </ac:spMkLst>
        </pc:spChg>
        <pc:spChg chg="add mod">
          <ac:chgData name="ezgi t" userId="e679b578ed1732e5" providerId="LiveId" clId="{24A10F7E-B9CD-4CBD-91F6-82F593539999}" dt="2020-09-20T11:58:45.595" v="1702" actId="1076"/>
          <ac:spMkLst>
            <pc:docMk/>
            <pc:sldMk cId="3451674558" sldId="280"/>
            <ac:spMk id="10" creationId="{BF00D7EC-E6B9-4A33-A37A-175D8B067E93}"/>
          </ac:spMkLst>
        </pc:spChg>
        <pc:graphicFrameChg chg="del mod">
          <ac:chgData name="ezgi t" userId="e679b578ed1732e5" providerId="LiveId" clId="{24A10F7E-B9CD-4CBD-91F6-82F593539999}" dt="2020-09-20T11:58:41.767" v="1701" actId="21"/>
          <ac:graphicFrameMkLst>
            <pc:docMk/>
            <pc:sldMk cId="3451674558" sldId="280"/>
            <ac:graphicFrameMk id="4" creationId="{00000000-0000-0000-0000-000000000000}"/>
          </ac:graphicFrameMkLst>
        </pc:graphicFrameChg>
        <pc:picChg chg="del mod">
          <ac:chgData name="ezgi t" userId="e679b578ed1732e5" providerId="LiveId" clId="{24A10F7E-B9CD-4CBD-91F6-82F593539999}" dt="2020-09-20T11:12:04.601" v="642" actId="21"/>
          <ac:picMkLst>
            <pc:docMk/>
            <pc:sldMk cId="3451674558" sldId="280"/>
            <ac:picMk id="5" creationId="{00000000-0000-0000-0000-000000000000}"/>
          </ac:picMkLst>
        </pc:picChg>
        <pc:picChg chg="add mod">
          <ac:chgData name="ezgi t" userId="e679b578ed1732e5" providerId="LiveId" clId="{24A10F7E-B9CD-4CBD-91F6-82F593539999}" dt="2020-09-20T11:13:41.793" v="650" actId="1076"/>
          <ac:picMkLst>
            <pc:docMk/>
            <pc:sldMk cId="3451674558" sldId="280"/>
            <ac:picMk id="7" creationId="{F85964CE-9892-4E73-9245-EE11F69C917E}"/>
          </ac:picMkLst>
        </pc:picChg>
        <pc:picChg chg="add mod">
          <ac:chgData name="ezgi t" userId="e679b578ed1732e5" providerId="LiveId" clId="{24A10F7E-B9CD-4CBD-91F6-82F593539999}" dt="2020-09-20T11:13:37.824" v="649" actId="1076"/>
          <ac:picMkLst>
            <pc:docMk/>
            <pc:sldMk cId="3451674558" sldId="280"/>
            <ac:picMk id="9" creationId="{53E223E5-C8D3-43B8-8929-58F3D7596097}"/>
          </ac:picMkLst>
        </pc:picChg>
        <pc:picChg chg="del">
          <ac:chgData name="ezgi t" userId="e679b578ed1732e5" providerId="LiveId" clId="{24A10F7E-B9CD-4CBD-91F6-82F593539999}" dt="2020-09-20T11:13:08.991" v="643" actId="21"/>
          <ac:picMkLst>
            <pc:docMk/>
            <pc:sldMk cId="3451674558" sldId="280"/>
            <ac:picMk id="3074" creationId="{00000000-0000-0000-0000-000000000000}"/>
          </ac:picMkLst>
        </pc:picChg>
      </pc:sldChg>
      <pc:sldChg chg="addSp delSp modSp mod">
        <pc:chgData name="ezgi t" userId="e679b578ed1732e5" providerId="LiveId" clId="{24A10F7E-B9CD-4CBD-91F6-82F593539999}" dt="2020-09-20T11:59:44.819" v="1723" actId="1076"/>
        <pc:sldMkLst>
          <pc:docMk/>
          <pc:sldMk cId="3227361314" sldId="282"/>
        </pc:sldMkLst>
        <pc:spChg chg="add mod">
          <ac:chgData name="ezgi t" userId="e679b578ed1732e5" providerId="LiveId" clId="{24A10F7E-B9CD-4CBD-91F6-82F593539999}" dt="2020-09-20T11:59:28.348" v="1720" actId="1076"/>
          <ac:spMkLst>
            <pc:docMk/>
            <pc:sldMk cId="3227361314" sldId="282"/>
            <ac:spMk id="2" creationId="{C616DF2D-2048-40A9-8F57-64C63271616F}"/>
          </ac:spMkLst>
        </pc:spChg>
        <pc:spChg chg="add mod">
          <ac:chgData name="ezgi t" userId="e679b578ed1732e5" providerId="LiveId" clId="{24A10F7E-B9CD-4CBD-91F6-82F593539999}" dt="2020-09-20T11:59:44.819" v="1723" actId="1076"/>
          <ac:spMkLst>
            <pc:docMk/>
            <pc:sldMk cId="3227361314" sldId="282"/>
            <ac:spMk id="9" creationId="{6DCFB3A4-13C5-4586-9605-670333164603}"/>
          </ac:spMkLst>
        </pc:spChg>
        <pc:graphicFrameChg chg="del mod">
          <ac:chgData name="ezgi t" userId="e679b578ed1732e5" providerId="LiveId" clId="{24A10F7E-B9CD-4CBD-91F6-82F593539999}" dt="2020-09-20T11:58:59.153" v="1704" actId="21"/>
          <ac:graphicFrameMkLst>
            <pc:docMk/>
            <pc:sldMk cId="3227361314" sldId="282"/>
            <ac:graphicFrameMk id="4" creationId="{00000000-0000-0000-0000-000000000000}"/>
          </ac:graphicFrameMkLst>
        </pc:graphicFrameChg>
        <pc:picChg chg="del mod">
          <ac:chgData name="ezgi t" userId="e679b578ed1732e5" providerId="LiveId" clId="{24A10F7E-B9CD-4CBD-91F6-82F593539999}" dt="2020-09-20T11:18:48.681" v="809" actId="21"/>
          <ac:picMkLst>
            <pc:docMk/>
            <pc:sldMk cId="3227361314" sldId="282"/>
            <ac:picMk id="3" creationId="{00000000-0000-0000-0000-000000000000}"/>
          </ac:picMkLst>
        </pc:picChg>
        <pc:picChg chg="add mod">
          <ac:chgData name="ezgi t" userId="e679b578ed1732e5" providerId="LiveId" clId="{24A10F7E-B9CD-4CBD-91F6-82F593539999}" dt="2020-09-20T11:59:31.607" v="1721" actId="1076"/>
          <ac:picMkLst>
            <pc:docMk/>
            <pc:sldMk cId="3227361314" sldId="282"/>
            <ac:picMk id="6" creationId="{FD66E693-FA98-4A16-813C-73F27C8811B5}"/>
          </ac:picMkLst>
        </pc:picChg>
        <pc:picChg chg="add mod">
          <ac:chgData name="ezgi t" userId="e679b578ed1732e5" providerId="LiveId" clId="{24A10F7E-B9CD-4CBD-91F6-82F593539999}" dt="2020-09-20T11:24:21.178" v="843" actId="1076"/>
          <ac:picMkLst>
            <pc:docMk/>
            <pc:sldMk cId="3227361314" sldId="282"/>
            <ac:picMk id="8" creationId="{4C56B5C5-2079-4852-AB71-FBD2DD90ED96}"/>
          </ac:picMkLst>
        </pc:picChg>
        <pc:picChg chg="del">
          <ac:chgData name="ezgi t" userId="e679b578ed1732e5" providerId="LiveId" clId="{24A10F7E-B9CD-4CBD-91F6-82F593539999}" dt="2020-09-20T11:22:42.835" v="828" actId="21"/>
          <ac:picMkLst>
            <pc:docMk/>
            <pc:sldMk cId="3227361314" sldId="282"/>
            <ac:picMk id="4098" creationId="{00000000-0000-0000-0000-000000000000}"/>
          </ac:picMkLst>
        </pc:picChg>
      </pc:sldChg>
      <pc:sldChg chg="del">
        <pc:chgData name="ezgi t" userId="e679b578ed1732e5" providerId="LiveId" clId="{24A10F7E-B9CD-4CBD-91F6-82F593539999}" dt="2020-09-20T10:54:35.805" v="15" actId="2696"/>
        <pc:sldMkLst>
          <pc:docMk/>
          <pc:sldMk cId="369502914" sldId="285"/>
        </pc:sldMkLst>
      </pc:sldChg>
      <pc:sldChg chg="addSp delSp modSp mod">
        <pc:chgData name="ezgi t" userId="e679b578ed1732e5" providerId="LiveId" clId="{24A10F7E-B9CD-4CBD-91F6-82F593539999}" dt="2020-09-20T11:57:07.293" v="1643" actId="21"/>
        <pc:sldMkLst>
          <pc:docMk/>
          <pc:sldMk cId="3594677721" sldId="286"/>
        </pc:sldMkLst>
        <pc:spChg chg="add mod">
          <ac:chgData name="ezgi t" userId="e679b578ed1732e5" providerId="LiveId" clId="{24A10F7E-B9CD-4CBD-91F6-82F593539999}" dt="2020-09-20T11:06:07.006" v="237" actId="20577"/>
          <ac:spMkLst>
            <pc:docMk/>
            <pc:sldMk cId="3594677721" sldId="286"/>
            <ac:spMk id="2" creationId="{E21107E1-F746-4A28-8F46-C0244F261A66}"/>
          </ac:spMkLst>
        </pc:spChg>
        <pc:spChg chg="add del mod">
          <ac:chgData name="ezgi t" userId="e679b578ed1732e5" providerId="LiveId" clId="{24A10F7E-B9CD-4CBD-91F6-82F593539999}" dt="2020-09-20T10:56:44.955" v="54"/>
          <ac:spMkLst>
            <pc:docMk/>
            <pc:sldMk cId="3594677721" sldId="286"/>
            <ac:spMk id="5" creationId="{62480240-1117-4822-A86D-260CB52A3712}"/>
          </ac:spMkLst>
        </pc:spChg>
        <pc:spChg chg="add del mod">
          <ac:chgData name="ezgi t" userId="e679b578ed1732e5" providerId="LiveId" clId="{24A10F7E-B9CD-4CBD-91F6-82F593539999}" dt="2020-09-20T10:57:40.009" v="60"/>
          <ac:spMkLst>
            <pc:docMk/>
            <pc:sldMk cId="3594677721" sldId="286"/>
            <ac:spMk id="7" creationId="{1362879B-C7B9-4A57-BF7C-CD4CA5DB36D9}"/>
          </ac:spMkLst>
        </pc:spChg>
        <pc:spChg chg="add mod">
          <ac:chgData name="ezgi t" userId="e679b578ed1732e5" providerId="LiveId" clId="{24A10F7E-B9CD-4CBD-91F6-82F593539999}" dt="2020-09-20T10:58:18.858" v="68" actId="123"/>
          <ac:spMkLst>
            <pc:docMk/>
            <pc:sldMk cId="3594677721" sldId="286"/>
            <ac:spMk id="11" creationId="{109729E9-FFCB-48AF-98F4-C62058747EE8}"/>
          </ac:spMkLst>
        </pc:spChg>
        <pc:spChg chg="add mod">
          <ac:chgData name="ezgi t" userId="e679b578ed1732e5" providerId="LiveId" clId="{24A10F7E-B9CD-4CBD-91F6-82F593539999}" dt="2020-09-20T11:56:59.340" v="1642" actId="20577"/>
          <ac:spMkLst>
            <pc:docMk/>
            <pc:sldMk cId="3594677721" sldId="286"/>
            <ac:spMk id="14" creationId="{F7AE2411-A0BE-48F9-80BA-4A8EA033B6B6}"/>
          </ac:spMkLst>
        </pc:spChg>
        <pc:graphicFrameChg chg="del mod">
          <ac:chgData name="ezgi t" userId="e679b578ed1732e5" providerId="LiveId" clId="{24A10F7E-B9CD-4CBD-91F6-82F593539999}" dt="2020-09-20T11:57:07.293" v="1643" actId="21"/>
          <ac:graphicFrameMkLst>
            <pc:docMk/>
            <pc:sldMk cId="3594677721" sldId="286"/>
            <ac:graphicFrameMk id="4" creationId="{00000000-0000-0000-0000-000000000000}"/>
          </ac:graphicFrameMkLst>
        </pc:graphicFrameChg>
        <pc:graphicFrameChg chg="del mod">
          <ac:chgData name="ezgi t" userId="e679b578ed1732e5" providerId="LiveId" clId="{24A10F7E-B9CD-4CBD-91F6-82F593539999}" dt="2020-09-20T10:56:21.031" v="50" actId="21"/>
          <ac:graphicFrameMkLst>
            <pc:docMk/>
            <pc:sldMk cId="3594677721" sldId="286"/>
            <ac:graphicFrameMk id="6" creationId="{00000000-0000-0000-0000-000000000000}"/>
          </ac:graphicFrameMkLst>
        </pc:graphicFrameChg>
        <pc:graphicFrameChg chg="add del mod">
          <ac:chgData name="ezgi t" userId="e679b578ed1732e5" providerId="LiveId" clId="{24A10F7E-B9CD-4CBD-91F6-82F593539999}" dt="2020-09-20T10:56:34.651" v="53"/>
          <ac:graphicFrameMkLst>
            <pc:docMk/>
            <pc:sldMk cId="3594677721" sldId="286"/>
            <ac:graphicFrameMk id="8" creationId="{1CBF6B13-6AD0-413A-8EB7-7B5DBB24997A}"/>
          </ac:graphicFrameMkLst>
        </pc:graphicFrameChg>
        <pc:graphicFrameChg chg="add del mod">
          <ac:chgData name="ezgi t" userId="e679b578ed1732e5" providerId="LiveId" clId="{24A10F7E-B9CD-4CBD-91F6-82F593539999}" dt="2020-09-20T10:57:45.807" v="61" actId="21"/>
          <ac:graphicFrameMkLst>
            <pc:docMk/>
            <pc:sldMk cId="3594677721" sldId="286"/>
            <ac:graphicFrameMk id="9" creationId="{E49AC25A-D1A0-4D85-952D-8AF34D5B8189}"/>
          </ac:graphicFrameMkLst>
        </pc:graphicFrameChg>
        <pc:picChg chg="add del">
          <ac:chgData name="ezgi t" userId="e679b578ed1732e5" providerId="LiveId" clId="{24A10F7E-B9CD-4CBD-91F6-82F593539999}" dt="2020-09-20T11:56:33.137" v="1628" actId="21"/>
          <ac:picMkLst>
            <pc:docMk/>
            <pc:sldMk cId="3594677721" sldId="286"/>
            <ac:picMk id="12" creationId="{00E97E64-6505-4E52-9911-8E021B7633BC}"/>
          </ac:picMkLst>
        </pc:picChg>
      </pc:sldChg>
      <pc:sldChg chg="addSp delSp modSp mod">
        <pc:chgData name="ezgi t" userId="e679b578ed1732e5" providerId="LiveId" clId="{24A10F7E-B9CD-4CBD-91F6-82F593539999}" dt="2020-09-20T12:00:52.913" v="1779" actId="255"/>
        <pc:sldMkLst>
          <pc:docMk/>
          <pc:sldMk cId="2815846539" sldId="288"/>
        </pc:sldMkLst>
        <pc:spChg chg="add mod">
          <ac:chgData name="ezgi t" userId="e679b578ed1732e5" providerId="LiveId" clId="{24A10F7E-B9CD-4CBD-91F6-82F593539999}" dt="2020-09-20T11:40:01.699" v="1360" actId="20577"/>
          <ac:spMkLst>
            <pc:docMk/>
            <pc:sldMk cId="2815846539" sldId="288"/>
            <ac:spMk id="2" creationId="{F6AC6951-9298-448F-B95C-4940E04F9986}"/>
          </ac:spMkLst>
        </pc:spChg>
        <pc:spChg chg="add mod">
          <ac:chgData name="ezgi t" userId="e679b578ed1732e5" providerId="LiveId" clId="{24A10F7E-B9CD-4CBD-91F6-82F593539999}" dt="2020-09-20T11:41:38.199" v="1401" actId="20577"/>
          <ac:spMkLst>
            <pc:docMk/>
            <pc:sldMk cId="2815846539" sldId="288"/>
            <ac:spMk id="3" creationId="{A40D2316-B9A5-4825-B135-82628A02857E}"/>
          </ac:spMkLst>
        </pc:spChg>
        <pc:spChg chg="del topLvl">
          <ac:chgData name="ezgi t" userId="e679b578ed1732e5" providerId="LiveId" clId="{24A10F7E-B9CD-4CBD-91F6-82F593539999}" dt="2020-09-20T11:33:08.755" v="1015" actId="478"/>
          <ac:spMkLst>
            <pc:docMk/>
            <pc:sldMk cId="2815846539" sldId="288"/>
            <ac:spMk id="6" creationId="{00000000-0000-0000-0000-000000000000}"/>
          </ac:spMkLst>
        </pc:spChg>
        <pc:spChg chg="del mod topLvl">
          <ac:chgData name="ezgi t" userId="e679b578ed1732e5" providerId="LiveId" clId="{24A10F7E-B9CD-4CBD-91F6-82F593539999}" dt="2020-09-20T12:00:03.329" v="1727" actId="21"/>
          <ac:spMkLst>
            <pc:docMk/>
            <pc:sldMk cId="2815846539" sldId="288"/>
            <ac:spMk id="7" creationId="{00000000-0000-0000-0000-000000000000}"/>
          </ac:spMkLst>
        </pc:spChg>
        <pc:spChg chg="add mod">
          <ac:chgData name="ezgi t" userId="e679b578ed1732e5" providerId="LiveId" clId="{24A10F7E-B9CD-4CBD-91F6-82F593539999}" dt="2020-09-20T12:00:52.913" v="1779" actId="255"/>
          <ac:spMkLst>
            <pc:docMk/>
            <pc:sldMk cId="2815846539" sldId="288"/>
            <ac:spMk id="14" creationId="{C149E7D5-9B67-4445-B67B-684E629D98AC}"/>
          </ac:spMkLst>
        </pc:spChg>
        <pc:grpChg chg="del">
          <ac:chgData name="ezgi t" userId="e679b578ed1732e5" providerId="LiveId" clId="{24A10F7E-B9CD-4CBD-91F6-82F593539999}" dt="2020-09-20T11:33:08.755" v="1015" actId="478"/>
          <ac:grpSpMkLst>
            <pc:docMk/>
            <pc:sldMk cId="2815846539" sldId="288"/>
            <ac:grpSpMk id="5" creationId="{00000000-0000-0000-0000-000000000000}"/>
          </ac:grpSpMkLst>
        </pc:grpChg>
        <pc:picChg chg="del mod">
          <ac:chgData name="ezgi t" userId="e679b578ed1732e5" providerId="LiveId" clId="{24A10F7E-B9CD-4CBD-91F6-82F593539999}" dt="2020-09-20T11:40:14.574" v="1363" actId="21"/>
          <ac:picMkLst>
            <pc:docMk/>
            <pc:sldMk cId="2815846539" sldId="288"/>
            <ac:picMk id="4" creationId="{00000000-0000-0000-0000-000000000000}"/>
          </ac:picMkLst>
        </pc:picChg>
        <pc:picChg chg="del">
          <ac:chgData name="ezgi t" userId="e679b578ed1732e5" providerId="LiveId" clId="{24A10F7E-B9CD-4CBD-91F6-82F593539999}" dt="2020-09-20T11:24:40.016" v="845" actId="21"/>
          <ac:picMkLst>
            <pc:docMk/>
            <pc:sldMk cId="2815846539" sldId="288"/>
            <ac:picMk id="8" creationId="{00000000-0000-0000-0000-000000000000}"/>
          </ac:picMkLst>
        </pc:picChg>
        <pc:picChg chg="add del mod">
          <ac:chgData name="ezgi t" userId="e679b578ed1732e5" providerId="LiveId" clId="{24A10F7E-B9CD-4CBD-91F6-82F593539999}" dt="2020-09-20T11:41:55.941" v="1405" actId="21"/>
          <ac:picMkLst>
            <pc:docMk/>
            <pc:sldMk cId="2815846539" sldId="288"/>
            <ac:picMk id="10" creationId="{EDAF73F1-9EBA-4315-9206-4056D7C458CE}"/>
          </ac:picMkLst>
        </pc:picChg>
        <pc:picChg chg="add mod">
          <ac:chgData name="ezgi t" userId="e679b578ed1732e5" providerId="LiveId" clId="{24A10F7E-B9CD-4CBD-91F6-82F593539999}" dt="2020-09-20T11:42:12.203" v="1412" actId="1076"/>
          <ac:picMkLst>
            <pc:docMk/>
            <pc:sldMk cId="2815846539" sldId="288"/>
            <ac:picMk id="12" creationId="{E53BE08F-8A52-4A7F-B2FC-45F36D2AB356}"/>
          </ac:picMkLst>
        </pc:picChg>
      </pc:sldChg>
      <pc:sldChg chg="addSp delSp modSp mod">
        <pc:chgData name="ezgi t" userId="e679b578ed1732e5" providerId="LiveId" clId="{24A10F7E-B9CD-4CBD-91F6-82F593539999}" dt="2020-09-20T11:57:47.430" v="1661" actId="14100"/>
        <pc:sldMkLst>
          <pc:docMk/>
          <pc:sldMk cId="968893006" sldId="290"/>
        </pc:sldMkLst>
        <pc:spChg chg="add mod">
          <ac:chgData name="ezgi t" userId="e679b578ed1732e5" providerId="LiveId" clId="{24A10F7E-B9CD-4CBD-91F6-82F593539999}" dt="2020-09-20T11:13:56.838" v="652" actId="123"/>
          <ac:spMkLst>
            <pc:docMk/>
            <pc:sldMk cId="968893006" sldId="290"/>
            <ac:spMk id="2" creationId="{74CA1032-C9D6-4F67-8D84-5E957F0BDD8C}"/>
          </ac:spMkLst>
        </pc:spChg>
        <pc:spChg chg="del mod">
          <ac:chgData name="ezgi t" userId="e679b578ed1732e5" providerId="LiveId" clId="{24A10F7E-B9CD-4CBD-91F6-82F593539999}" dt="2020-09-20T10:59:17.660" v="71" actId="21"/>
          <ac:spMkLst>
            <pc:docMk/>
            <pc:sldMk cId="968893006" sldId="290"/>
            <ac:spMk id="4" creationId="{00000000-0000-0000-0000-000000000000}"/>
          </ac:spMkLst>
        </pc:spChg>
        <pc:spChg chg="add del">
          <ac:chgData name="ezgi t" userId="e679b578ed1732e5" providerId="LiveId" clId="{24A10F7E-B9CD-4CBD-91F6-82F593539999}" dt="2020-09-20T10:59:27.270" v="74" actId="22"/>
          <ac:spMkLst>
            <pc:docMk/>
            <pc:sldMk cId="968893006" sldId="290"/>
            <ac:spMk id="7" creationId="{82243D8A-EEC9-4BBC-A16F-6A16F3721225}"/>
          </ac:spMkLst>
        </pc:spChg>
        <pc:spChg chg="add mod">
          <ac:chgData name="ezgi t" userId="e679b578ed1732e5" providerId="LiveId" clId="{24A10F7E-B9CD-4CBD-91F6-82F593539999}" dt="2020-09-20T11:57:47.430" v="1661" actId="14100"/>
          <ac:spMkLst>
            <pc:docMk/>
            <pc:sldMk cId="968893006" sldId="290"/>
            <ac:spMk id="11" creationId="{A919B1BE-D489-4C13-94D2-14521912D994}"/>
          </ac:spMkLst>
        </pc:spChg>
        <pc:graphicFrameChg chg="del">
          <ac:chgData name="ezgi t" userId="e679b578ed1732e5" providerId="LiveId" clId="{24A10F7E-B9CD-4CBD-91F6-82F593539999}" dt="2020-09-20T11:57:16.015" v="1644" actId="21"/>
          <ac:graphicFrameMkLst>
            <pc:docMk/>
            <pc:sldMk cId="968893006" sldId="290"/>
            <ac:graphicFrameMk id="3" creationId="{00000000-0000-0000-0000-000000000000}"/>
          </ac:graphicFrameMkLst>
        </pc:graphicFrameChg>
        <pc:graphicFrameChg chg="add del">
          <ac:chgData name="ezgi t" userId="e679b578ed1732e5" providerId="LiveId" clId="{24A10F7E-B9CD-4CBD-91F6-82F593539999}" dt="2020-09-20T11:57:24.747" v="1646" actId="21"/>
          <ac:graphicFrameMkLst>
            <pc:docMk/>
            <pc:sldMk cId="968893006" sldId="290"/>
            <ac:graphicFrameMk id="9" creationId="{6354F37D-C8E7-4B96-8C4E-267EAFE9EDEA}"/>
          </ac:graphicFrameMkLst>
        </pc:graphicFrameChg>
      </pc:sldChg>
      <pc:sldChg chg="del">
        <pc:chgData name="ezgi t" userId="e679b578ed1732e5" providerId="LiveId" clId="{24A10F7E-B9CD-4CBD-91F6-82F593539999}" dt="2020-09-20T12:03:32.278" v="1858" actId="2696"/>
        <pc:sldMkLst>
          <pc:docMk/>
          <pc:sldMk cId="281993458" sldId="291"/>
        </pc:sldMkLst>
      </pc:sldChg>
      <pc:sldChg chg="del">
        <pc:chgData name="ezgi t" userId="e679b578ed1732e5" providerId="LiveId" clId="{24A10F7E-B9CD-4CBD-91F6-82F593539999}" dt="2020-09-20T12:51:03.051" v="4083" actId="47"/>
        <pc:sldMkLst>
          <pc:docMk/>
          <pc:sldMk cId="361487442" sldId="292"/>
        </pc:sldMkLst>
      </pc:sldChg>
      <pc:sldChg chg="del ord">
        <pc:chgData name="ezgi t" userId="e679b578ed1732e5" providerId="LiveId" clId="{24A10F7E-B9CD-4CBD-91F6-82F593539999}" dt="2020-09-20T12:42:51.348" v="3374" actId="2696"/>
        <pc:sldMkLst>
          <pc:docMk/>
          <pc:sldMk cId="2497011159" sldId="293"/>
        </pc:sldMkLst>
      </pc:sldChg>
      <pc:sldChg chg="del">
        <pc:chgData name="ezgi t" userId="e679b578ed1732e5" providerId="LiveId" clId="{24A10F7E-B9CD-4CBD-91F6-82F593539999}" dt="2020-09-20T12:42:54.014" v="3375" actId="2696"/>
        <pc:sldMkLst>
          <pc:docMk/>
          <pc:sldMk cId="1596344336" sldId="294"/>
        </pc:sldMkLst>
      </pc:sldChg>
      <pc:sldChg chg="del">
        <pc:chgData name="ezgi t" userId="e679b578ed1732e5" providerId="LiveId" clId="{24A10F7E-B9CD-4CBD-91F6-82F593539999}" dt="2020-09-20T12:42:57.959" v="3376" actId="2696"/>
        <pc:sldMkLst>
          <pc:docMk/>
          <pc:sldMk cId="114061406" sldId="295"/>
        </pc:sldMkLst>
      </pc:sldChg>
      <pc:sldChg chg="add del">
        <pc:chgData name="ezgi t" userId="e679b578ed1732e5" providerId="LiveId" clId="{24A10F7E-B9CD-4CBD-91F6-82F593539999}" dt="2020-09-20T12:43:13.549" v="3378"/>
        <pc:sldMkLst>
          <pc:docMk/>
          <pc:sldMk cId="1838397483" sldId="295"/>
        </pc:sldMkLst>
      </pc:sldChg>
      <pc:sldChg chg="del">
        <pc:chgData name="ezgi t" userId="e679b578ed1732e5" providerId="LiveId" clId="{24A10F7E-B9CD-4CBD-91F6-82F593539999}" dt="2020-09-20T12:33:29.918" v="2935" actId="2696"/>
        <pc:sldMkLst>
          <pc:docMk/>
          <pc:sldMk cId="1740205626" sldId="296"/>
        </pc:sldMkLst>
      </pc:sldChg>
      <pc:sldChg chg="del">
        <pc:chgData name="ezgi t" userId="e679b578ed1732e5" providerId="LiveId" clId="{24A10F7E-B9CD-4CBD-91F6-82F593539999}" dt="2020-09-20T12:51:05.670" v="4085" actId="47"/>
        <pc:sldMkLst>
          <pc:docMk/>
          <pc:sldMk cId="3359476799" sldId="298"/>
        </pc:sldMkLst>
      </pc:sldChg>
      <pc:sldChg chg="del">
        <pc:chgData name="ezgi t" userId="e679b578ed1732e5" providerId="LiveId" clId="{24A10F7E-B9CD-4CBD-91F6-82F593539999}" dt="2020-09-20T12:24:06.470" v="2506" actId="2696"/>
        <pc:sldMkLst>
          <pc:docMk/>
          <pc:sldMk cId="2872848207" sldId="302"/>
        </pc:sldMkLst>
      </pc:sldChg>
      <pc:sldChg chg="addSp delSp modSp mod">
        <pc:chgData name="ezgi t" userId="e679b578ed1732e5" providerId="LiveId" clId="{24A10F7E-B9CD-4CBD-91F6-82F593539999}" dt="2020-09-20T12:20:37.939" v="2380" actId="20577"/>
        <pc:sldMkLst>
          <pc:docMk/>
          <pc:sldMk cId="3851075873" sldId="304"/>
        </pc:sldMkLst>
        <pc:spChg chg="add del mod">
          <ac:chgData name="ezgi t" userId="e679b578ed1732e5" providerId="LiveId" clId="{24A10F7E-B9CD-4CBD-91F6-82F593539999}" dt="2020-09-20T12:18:59.001" v="2330" actId="478"/>
          <ac:spMkLst>
            <pc:docMk/>
            <pc:sldMk cId="3851075873" sldId="304"/>
            <ac:spMk id="2" creationId="{00000000-0000-0000-0000-000000000000}"/>
          </ac:spMkLst>
        </pc:spChg>
        <pc:spChg chg="add mod">
          <ac:chgData name="ezgi t" userId="e679b578ed1732e5" providerId="LiveId" clId="{24A10F7E-B9CD-4CBD-91F6-82F593539999}" dt="2020-09-20T12:02:40.155" v="1857" actId="255"/>
          <ac:spMkLst>
            <pc:docMk/>
            <pc:sldMk cId="3851075873" sldId="304"/>
            <ac:spMk id="3" creationId="{56406617-AB68-433D-8909-D003ADE8BFCE}"/>
          </ac:spMkLst>
        </pc:spChg>
        <pc:spChg chg="add del mod">
          <ac:chgData name="ezgi t" userId="e679b578ed1732e5" providerId="LiveId" clId="{24A10F7E-B9CD-4CBD-91F6-82F593539999}" dt="2020-09-20T12:18:36.312" v="2324" actId="767"/>
          <ac:spMkLst>
            <pc:docMk/>
            <pc:sldMk cId="3851075873" sldId="304"/>
            <ac:spMk id="4" creationId="{633E8660-9AC1-48A9-9B33-F63BEF3164BC}"/>
          </ac:spMkLst>
        </pc:spChg>
        <pc:spChg chg="add del mod">
          <ac:chgData name="ezgi t" userId="e679b578ed1732e5" providerId="LiveId" clId="{24A10F7E-B9CD-4CBD-91F6-82F593539999}" dt="2020-09-20T12:18:36.013" v="2323"/>
          <ac:spMkLst>
            <pc:docMk/>
            <pc:sldMk cId="3851075873" sldId="304"/>
            <ac:spMk id="8" creationId="{1EE1E892-50BF-4F4E-A49E-72AA7A350D5A}"/>
          </ac:spMkLst>
        </pc:spChg>
        <pc:spChg chg="add mod">
          <ac:chgData name="ezgi t" userId="e679b578ed1732e5" providerId="LiveId" clId="{24A10F7E-B9CD-4CBD-91F6-82F593539999}" dt="2020-09-20T12:20:37.939" v="2380" actId="20577"/>
          <ac:spMkLst>
            <pc:docMk/>
            <pc:sldMk cId="3851075873" sldId="304"/>
            <ac:spMk id="9" creationId="{5763F69D-9A97-4BEF-820D-F178F798ACE3}"/>
          </ac:spMkLst>
        </pc:spChg>
        <pc:spChg chg="add del mod">
          <ac:chgData name="ezgi t" userId="e679b578ed1732e5" providerId="LiveId" clId="{24A10F7E-B9CD-4CBD-91F6-82F593539999}" dt="2020-09-20T12:19:03.248" v="2331" actId="478"/>
          <ac:spMkLst>
            <pc:docMk/>
            <pc:sldMk cId="3851075873" sldId="304"/>
            <ac:spMk id="11" creationId="{AFEBE2AF-BE5A-4BD8-9074-0253638AA18E}"/>
          </ac:spMkLst>
        </pc:spChg>
        <pc:graphicFrameChg chg="del mod">
          <ac:chgData name="ezgi t" userId="e679b578ed1732e5" providerId="LiveId" clId="{24A10F7E-B9CD-4CBD-91F6-82F593539999}" dt="2020-09-20T12:01:58.272" v="1808" actId="21"/>
          <ac:graphicFrameMkLst>
            <pc:docMk/>
            <pc:sldMk cId="3851075873" sldId="304"/>
            <ac:graphicFrameMk id="5" creationId="{00000000-0000-0000-0000-000000000000}"/>
          </ac:graphicFrameMkLst>
        </pc:graphicFrameChg>
      </pc:sldChg>
      <pc:sldChg chg="del">
        <pc:chgData name="ezgi t" userId="e679b578ed1732e5" providerId="LiveId" clId="{24A10F7E-B9CD-4CBD-91F6-82F593539999}" dt="2020-09-20T12:51:03.951" v="4084" actId="47"/>
        <pc:sldMkLst>
          <pc:docMk/>
          <pc:sldMk cId="3138982017" sldId="307"/>
        </pc:sldMkLst>
      </pc:sldChg>
      <pc:sldChg chg="del">
        <pc:chgData name="ezgi t" userId="e679b578ed1732e5" providerId="LiveId" clId="{24A10F7E-B9CD-4CBD-91F6-82F593539999}" dt="2020-09-20T12:51:08.130" v="4086" actId="47"/>
        <pc:sldMkLst>
          <pc:docMk/>
          <pc:sldMk cId="1778543420" sldId="308"/>
        </pc:sldMkLst>
      </pc:sldChg>
      <pc:sldChg chg="del">
        <pc:chgData name="ezgi t" userId="e679b578ed1732e5" providerId="LiveId" clId="{24A10F7E-B9CD-4CBD-91F6-82F593539999}" dt="2020-09-20T12:50:59.268" v="4080" actId="47"/>
        <pc:sldMkLst>
          <pc:docMk/>
          <pc:sldMk cId="2477919641" sldId="309"/>
        </pc:sldMkLst>
      </pc:sldChg>
      <pc:sldChg chg="addSp delSp modSp mod">
        <pc:chgData name="ezgi t" userId="e679b578ed1732e5" providerId="LiveId" clId="{24A10F7E-B9CD-4CBD-91F6-82F593539999}" dt="2020-09-20T11:04:15.027" v="103" actId="14100"/>
        <pc:sldMkLst>
          <pc:docMk/>
          <pc:sldMk cId="1553021804" sldId="310"/>
        </pc:sldMkLst>
        <pc:spChg chg="add mod">
          <ac:chgData name="ezgi t" userId="e679b578ed1732e5" providerId="LiveId" clId="{24A10F7E-B9CD-4CBD-91F6-82F593539999}" dt="2020-09-20T11:04:15.027" v="103" actId="14100"/>
          <ac:spMkLst>
            <pc:docMk/>
            <pc:sldMk cId="1553021804" sldId="310"/>
            <ac:spMk id="2" creationId="{29FFE943-88CE-4531-BBE5-24F5735AA9EB}"/>
          </ac:spMkLst>
        </pc:spChg>
        <pc:spChg chg="del">
          <ac:chgData name="ezgi t" userId="e679b578ed1732e5" providerId="LiveId" clId="{24A10F7E-B9CD-4CBD-91F6-82F593539999}" dt="2020-09-20T11:03:31.118" v="82" actId="21"/>
          <ac:spMkLst>
            <pc:docMk/>
            <pc:sldMk cId="1553021804" sldId="310"/>
            <ac:spMk id="4" creationId="{00000000-0000-0000-0000-000000000000}"/>
          </ac:spMkLst>
        </pc:spChg>
      </pc:sldChg>
      <pc:sldChg chg="del">
        <pc:chgData name="ezgi t" userId="e679b578ed1732e5" providerId="LiveId" clId="{24A10F7E-B9CD-4CBD-91F6-82F593539999}" dt="2020-09-20T11:00:14.425" v="78" actId="2696"/>
        <pc:sldMkLst>
          <pc:docMk/>
          <pc:sldMk cId="3203071186" sldId="311"/>
        </pc:sldMkLst>
      </pc:sldChg>
      <pc:sldChg chg="del">
        <pc:chgData name="ezgi t" userId="e679b578ed1732e5" providerId="LiveId" clId="{24A10F7E-B9CD-4CBD-91F6-82F593539999}" dt="2020-09-20T11:45:25.579" v="1505" actId="2696"/>
        <pc:sldMkLst>
          <pc:docMk/>
          <pc:sldMk cId="3593874460" sldId="312"/>
        </pc:sldMkLst>
      </pc:sldChg>
      <pc:sldChg chg="addSp delSp modSp new mod setBg">
        <pc:chgData name="ezgi t" userId="e679b578ed1732e5" providerId="LiveId" clId="{24A10F7E-B9CD-4CBD-91F6-82F593539999}" dt="2020-09-20T10:54:22.165" v="14" actId="14100"/>
        <pc:sldMkLst>
          <pc:docMk/>
          <pc:sldMk cId="1193940520" sldId="313"/>
        </pc:sldMkLst>
        <pc:spChg chg="del">
          <ac:chgData name="ezgi t" userId="e679b578ed1732e5" providerId="LiveId" clId="{24A10F7E-B9CD-4CBD-91F6-82F593539999}" dt="2020-09-20T10:52:05.839" v="2" actId="21"/>
          <ac:spMkLst>
            <pc:docMk/>
            <pc:sldMk cId="1193940520" sldId="313"/>
            <ac:spMk id="2" creationId="{A2B24D3C-6A1A-4E41-A53A-9953118A6C92}"/>
          </ac:spMkLst>
        </pc:spChg>
        <pc:spChg chg="mod">
          <ac:chgData name="ezgi t" userId="e679b578ed1732e5" providerId="LiveId" clId="{24A10F7E-B9CD-4CBD-91F6-82F593539999}" dt="2020-09-20T10:54:22.165" v="14" actId="14100"/>
          <ac:spMkLst>
            <pc:docMk/>
            <pc:sldMk cId="1193940520" sldId="313"/>
            <ac:spMk id="3" creationId="{6BFF5386-C100-46C3-9B4D-168244AC5A4B}"/>
          </ac:spMkLst>
        </pc:spChg>
        <pc:spChg chg="add">
          <ac:chgData name="ezgi t" userId="e679b578ed1732e5" providerId="LiveId" clId="{24A10F7E-B9CD-4CBD-91F6-82F593539999}" dt="2020-09-20T10:53:54.652" v="11" actId="26606"/>
          <ac:spMkLst>
            <pc:docMk/>
            <pc:sldMk cId="1193940520" sldId="313"/>
            <ac:spMk id="8" creationId="{44F95DE6-BC61-4DB8-97B8-E32959EA0E1D}"/>
          </ac:spMkLst>
        </pc:spChg>
        <pc:picChg chg="add">
          <ac:chgData name="ezgi t" userId="e679b578ed1732e5" providerId="LiveId" clId="{24A10F7E-B9CD-4CBD-91F6-82F593539999}" dt="2020-09-20T10:53:54.652" v="11" actId="26606"/>
          <ac:picMkLst>
            <pc:docMk/>
            <pc:sldMk cId="1193940520" sldId="313"/>
            <ac:picMk id="10" creationId="{48D9C176-456B-4F71-AB87-9D14B8B3D1C1}"/>
          </ac:picMkLst>
        </pc:picChg>
        <pc:picChg chg="add">
          <ac:chgData name="ezgi t" userId="e679b578ed1732e5" providerId="LiveId" clId="{24A10F7E-B9CD-4CBD-91F6-82F593539999}" dt="2020-09-20T10:53:54.652" v="11" actId="26606"/>
          <ac:picMkLst>
            <pc:docMk/>
            <pc:sldMk cId="1193940520" sldId="313"/>
            <ac:picMk id="12" creationId="{CFF97C55-868F-4FDD-BD3C-D2F191796F43}"/>
          </ac:picMkLst>
        </pc:picChg>
        <pc:picChg chg="add">
          <ac:chgData name="ezgi t" userId="e679b578ed1732e5" providerId="LiveId" clId="{24A10F7E-B9CD-4CBD-91F6-82F593539999}" dt="2020-09-20T10:53:54.652" v="11" actId="26606"/>
          <ac:picMkLst>
            <pc:docMk/>
            <pc:sldMk cId="1193940520" sldId="313"/>
            <ac:picMk id="14" creationId="{69722FB9-EA01-42A6-96B2-185F5CC120DF}"/>
          </ac:picMkLst>
        </pc:picChg>
        <pc:picChg chg="add">
          <ac:chgData name="ezgi t" userId="e679b578ed1732e5" providerId="LiveId" clId="{24A10F7E-B9CD-4CBD-91F6-82F593539999}" dt="2020-09-20T10:53:54.652" v="11" actId="26606"/>
          <ac:picMkLst>
            <pc:docMk/>
            <pc:sldMk cId="1193940520" sldId="313"/>
            <ac:picMk id="16" creationId="{D2B4E49C-E7B4-4F6A-8B93-646A0E241191}"/>
          </ac:picMkLst>
        </pc:picChg>
        <pc:picChg chg="add">
          <ac:chgData name="ezgi t" userId="e679b578ed1732e5" providerId="LiveId" clId="{24A10F7E-B9CD-4CBD-91F6-82F593539999}" dt="2020-09-20T10:53:54.652" v="11" actId="26606"/>
          <ac:picMkLst>
            <pc:docMk/>
            <pc:sldMk cId="1193940520" sldId="313"/>
            <ac:picMk id="18" creationId="{46528FBF-1727-4546-8131-BA22ED8B5497}"/>
          </ac:picMkLst>
        </pc:picChg>
      </pc:sldChg>
      <pc:sldChg chg="addSp delSp modSp new mod">
        <pc:chgData name="ezgi t" userId="e679b578ed1732e5" providerId="LiveId" clId="{24A10F7E-B9CD-4CBD-91F6-82F593539999}" dt="2020-09-20T12:01:30.031" v="1804" actId="20577"/>
        <pc:sldMkLst>
          <pc:docMk/>
          <pc:sldMk cId="2835223494" sldId="314"/>
        </pc:sldMkLst>
        <pc:spChg chg="del mod">
          <ac:chgData name="ezgi t" userId="e679b578ed1732e5" providerId="LiveId" clId="{24A10F7E-B9CD-4CBD-91F6-82F593539999}" dt="2020-09-20T12:01:15.267" v="1783" actId="21"/>
          <ac:spMkLst>
            <pc:docMk/>
            <pc:sldMk cId="2835223494" sldId="314"/>
            <ac:spMk id="2" creationId="{2417CE11-5E1E-4180-ABD2-428E88A4FFF9}"/>
          </ac:spMkLst>
        </pc:spChg>
        <pc:spChg chg="del mod">
          <ac:chgData name="ezgi t" userId="e679b578ed1732e5" providerId="LiveId" clId="{24A10F7E-B9CD-4CBD-91F6-82F593539999}" dt="2020-09-20T11:43:15.715" v="1416" actId="21"/>
          <ac:spMkLst>
            <pc:docMk/>
            <pc:sldMk cId="2835223494" sldId="314"/>
            <ac:spMk id="3" creationId="{DDF6F968-3741-42B3-9AEC-EB6BA2C75406}"/>
          </ac:spMkLst>
        </pc:spChg>
        <pc:spChg chg="add mod">
          <ac:chgData name="ezgi t" userId="e679b578ed1732e5" providerId="LiveId" clId="{24A10F7E-B9CD-4CBD-91F6-82F593539999}" dt="2020-09-20T11:48:55.482" v="1530" actId="20577"/>
          <ac:spMkLst>
            <pc:docMk/>
            <pc:sldMk cId="2835223494" sldId="314"/>
            <ac:spMk id="4" creationId="{85607B30-F7E1-4171-8C3E-5C7CD6D6608D}"/>
          </ac:spMkLst>
        </pc:spChg>
        <pc:spChg chg="add del mod">
          <ac:chgData name="ezgi t" userId="e679b578ed1732e5" providerId="LiveId" clId="{24A10F7E-B9CD-4CBD-91F6-82F593539999}" dt="2020-09-20T11:43:22.954" v="1419"/>
          <ac:spMkLst>
            <pc:docMk/>
            <pc:sldMk cId="2835223494" sldId="314"/>
            <ac:spMk id="5" creationId="{DEFF3317-AD7E-4B1E-AA5B-7842A3D4D224}"/>
          </ac:spMkLst>
        </pc:spChg>
        <pc:spChg chg="add mod">
          <ac:chgData name="ezgi t" userId="e679b578ed1732e5" providerId="LiveId" clId="{24A10F7E-B9CD-4CBD-91F6-82F593539999}" dt="2020-09-20T11:49:32.852" v="1540" actId="20577"/>
          <ac:spMkLst>
            <pc:docMk/>
            <pc:sldMk cId="2835223494" sldId="314"/>
            <ac:spMk id="6" creationId="{2119CC3F-6521-432E-A7BD-2C25EB08CB1C}"/>
          </ac:spMkLst>
        </pc:spChg>
        <pc:spChg chg="add mod">
          <ac:chgData name="ezgi t" userId="e679b578ed1732e5" providerId="LiveId" clId="{24A10F7E-B9CD-4CBD-91F6-82F593539999}" dt="2020-09-20T12:01:30.031" v="1804" actId="20577"/>
          <ac:spMkLst>
            <pc:docMk/>
            <pc:sldMk cId="2835223494" sldId="314"/>
            <ac:spMk id="10" creationId="{C326528C-E0A9-46C3-9354-0F3F431EC661}"/>
          </ac:spMkLst>
        </pc:spChg>
        <pc:picChg chg="add mod">
          <ac:chgData name="ezgi t" userId="e679b578ed1732e5" providerId="LiveId" clId="{24A10F7E-B9CD-4CBD-91F6-82F593539999}" dt="2020-09-20T11:49:53.784" v="1546" actId="1076"/>
          <ac:picMkLst>
            <pc:docMk/>
            <pc:sldMk cId="2835223494" sldId="314"/>
            <ac:picMk id="8" creationId="{C8CA169F-F9D2-49E7-A681-16BB89E17A8D}"/>
          </ac:picMkLst>
        </pc:picChg>
      </pc:sldChg>
      <pc:sldChg chg="addSp delSp modSp new mod">
        <pc:chgData name="ezgi t" userId="e679b578ed1732e5" providerId="LiveId" clId="{24A10F7E-B9CD-4CBD-91F6-82F593539999}" dt="2020-09-20T12:05:59.854" v="1915" actId="20577"/>
        <pc:sldMkLst>
          <pc:docMk/>
          <pc:sldMk cId="911184155" sldId="315"/>
        </pc:sldMkLst>
        <pc:spChg chg="del">
          <ac:chgData name="ezgi t" userId="e679b578ed1732e5" providerId="LiveId" clId="{24A10F7E-B9CD-4CBD-91F6-82F593539999}" dt="2020-09-20T12:05:29.332" v="1866" actId="22"/>
          <ac:spMkLst>
            <pc:docMk/>
            <pc:sldMk cId="911184155" sldId="315"/>
            <ac:spMk id="2" creationId="{9E73BBC5-5213-4450-9298-17DAEA85A372}"/>
          </ac:spMkLst>
        </pc:spChg>
        <pc:spChg chg="del">
          <ac:chgData name="ezgi t" userId="e679b578ed1732e5" providerId="LiveId" clId="{24A10F7E-B9CD-4CBD-91F6-82F593539999}" dt="2020-09-20T12:05:15.134" v="1860" actId="931"/>
          <ac:spMkLst>
            <pc:docMk/>
            <pc:sldMk cId="911184155" sldId="315"/>
            <ac:spMk id="3" creationId="{DCC6536F-FA9A-46E1-8580-6BF0A4740FB9}"/>
          </ac:spMkLst>
        </pc:spChg>
        <pc:spChg chg="add mod">
          <ac:chgData name="ezgi t" userId="e679b578ed1732e5" providerId="LiveId" clId="{24A10F7E-B9CD-4CBD-91F6-82F593539999}" dt="2020-09-20T12:05:59.854" v="1915" actId="20577"/>
          <ac:spMkLst>
            <pc:docMk/>
            <pc:sldMk cId="911184155" sldId="315"/>
            <ac:spMk id="7" creationId="{7E1C0229-8AF4-4F6B-AF84-C70BC9275491}"/>
          </ac:spMkLst>
        </pc:spChg>
        <pc:picChg chg="add mod">
          <ac:chgData name="ezgi t" userId="e679b578ed1732e5" providerId="LiveId" clId="{24A10F7E-B9CD-4CBD-91F6-82F593539999}" dt="2020-09-20T12:05:23.887" v="1865" actId="1076"/>
          <ac:picMkLst>
            <pc:docMk/>
            <pc:sldMk cId="911184155" sldId="315"/>
            <ac:picMk id="5" creationId="{1CBB2234-C80A-43D2-983F-C568F75220A1}"/>
          </ac:picMkLst>
        </pc:picChg>
      </pc:sldChg>
      <pc:sldChg chg="addSp delSp modSp new mod">
        <pc:chgData name="ezgi t" userId="e679b578ed1732e5" providerId="LiveId" clId="{24A10F7E-B9CD-4CBD-91F6-82F593539999}" dt="2020-09-20T12:17:10.524" v="2304" actId="20577"/>
        <pc:sldMkLst>
          <pc:docMk/>
          <pc:sldMk cId="3759054171" sldId="316"/>
        </pc:sldMkLst>
        <pc:spChg chg="add del mod">
          <ac:chgData name="ezgi t" userId="e679b578ed1732e5" providerId="LiveId" clId="{24A10F7E-B9CD-4CBD-91F6-82F593539999}" dt="2020-09-20T12:11:39.109" v="1930"/>
          <ac:spMkLst>
            <pc:docMk/>
            <pc:sldMk cId="3759054171" sldId="316"/>
            <ac:spMk id="2" creationId="{0BF2BDD3-DFD3-4657-ADC9-6396C6E43A64}"/>
          </ac:spMkLst>
        </pc:spChg>
        <pc:spChg chg="add del mod">
          <ac:chgData name="ezgi t" userId="e679b578ed1732e5" providerId="LiveId" clId="{24A10F7E-B9CD-4CBD-91F6-82F593539999}" dt="2020-09-20T12:12:12.961" v="1933"/>
          <ac:spMkLst>
            <pc:docMk/>
            <pc:sldMk cId="3759054171" sldId="316"/>
            <ac:spMk id="3" creationId="{AC568F47-1E80-4B4E-92D4-B9B23FE1AA29}"/>
          </ac:spMkLst>
        </pc:spChg>
        <pc:spChg chg="add mod">
          <ac:chgData name="ezgi t" userId="e679b578ed1732e5" providerId="LiveId" clId="{24A10F7E-B9CD-4CBD-91F6-82F593539999}" dt="2020-09-20T12:15:32.614" v="2052" actId="20577"/>
          <ac:spMkLst>
            <pc:docMk/>
            <pc:sldMk cId="3759054171" sldId="316"/>
            <ac:spMk id="4" creationId="{CF2B69BD-5E63-4C52-9A62-E11D5290176D}"/>
          </ac:spMkLst>
        </pc:spChg>
        <pc:spChg chg="add mod">
          <ac:chgData name="ezgi t" userId="e679b578ed1732e5" providerId="LiveId" clId="{24A10F7E-B9CD-4CBD-91F6-82F593539999}" dt="2020-09-20T12:14:04.785" v="2009" actId="1076"/>
          <ac:spMkLst>
            <pc:docMk/>
            <pc:sldMk cId="3759054171" sldId="316"/>
            <ac:spMk id="5" creationId="{2C55B1C0-6354-4C2D-A954-DEB29C9CE1D6}"/>
          </ac:spMkLst>
        </pc:spChg>
        <pc:spChg chg="add mod">
          <ac:chgData name="ezgi t" userId="e679b578ed1732e5" providerId="LiveId" clId="{24A10F7E-B9CD-4CBD-91F6-82F593539999}" dt="2020-09-20T12:17:10.524" v="2304" actId="20577"/>
          <ac:spMkLst>
            <pc:docMk/>
            <pc:sldMk cId="3759054171" sldId="316"/>
            <ac:spMk id="6" creationId="{04D8A666-5E7B-47D7-81E3-EF2C0264709E}"/>
          </ac:spMkLst>
        </pc:spChg>
      </pc:sldChg>
      <pc:sldChg chg="modSp new del mod">
        <pc:chgData name="ezgi t" userId="e679b578ed1732e5" providerId="LiveId" clId="{24A10F7E-B9CD-4CBD-91F6-82F593539999}" dt="2020-09-20T12:10:05.573" v="1925" actId="2696"/>
        <pc:sldMkLst>
          <pc:docMk/>
          <pc:sldMk cId="4228327883" sldId="316"/>
        </pc:sldMkLst>
        <pc:spChg chg="mod">
          <ac:chgData name="ezgi t" userId="e679b578ed1732e5" providerId="LiveId" clId="{24A10F7E-B9CD-4CBD-91F6-82F593539999}" dt="2020-09-20T12:09:45.889" v="1924" actId="5793"/>
          <ac:spMkLst>
            <pc:docMk/>
            <pc:sldMk cId="4228327883" sldId="316"/>
            <ac:spMk id="3" creationId="{366A05DD-7A4F-4386-93BA-0C6694B938B9}"/>
          </ac:spMkLst>
        </pc:spChg>
      </pc:sldChg>
      <pc:sldChg chg="addSp delSp modSp add mod">
        <pc:chgData name="ezgi t" userId="e679b578ed1732e5" providerId="LiveId" clId="{24A10F7E-B9CD-4CBD-91F6-82F593539999}" dt="2020-09-20T12:22:19.116" v="2505" actId="1076"/>
        <pc:sldMkLst>
          <pc:docMk/>
          <pc:sldMk cId="926514121" sldId="317"/>
        </pc:sldMkLst>
        <pc:spChg chg="del mod">
          <ac:chgData name="ezgi t" userId="e679b578ed1732e5" providerId="LiveId" clId="{24A10F7E-B9CD-4CBD-91F6-82F593539999}" dt="2020-09-20T12:21:04.752" v="2381" actId="22"/>
          <ac:spMkLst>
            <pc:docMk/>
            <pc:sldMk cId="926514121" sldId="317"/>
            <ac:spMk id="2" creationId="{D620441D-1841-4D73-908B-234F70861918}"/>
          </ac:spMkLst>
        </pc:spChg>
        <pc:spChg chg="del">
          <ac:chgData name="ezgi t" userId="e679b578ed1732e5" providerId="LiveId" clId="{24A10F7E-B9CD-4CBD-91F6-82F593539999}" dt="2020-09-20T12:21:55.844" v="2501" actId="21"/>
          <ac:spMkLst>
            <pc:docMk/>
            <pc:sldMk cId="926514121" sldId="317"/>
            <ac:spMk id="3" creationId="{366A05DD-7A4F-4386-93BA-0C6694B938B9}"/>
          </ac:spMkLst>
        </pc:spChg>
        <pc:spChg chg="add mod">
          <ac:chgData name="ezgi t" userId="e679b578ed1732e5" providerId="LiveId" clId="{24A10F7E-B9CD-4CBD-91F6-82F593539999}" dt="2020-09-20T12:21:35.046" v="2499" actId="20577"/>
          <ac:spMkLst>
            <pc:docMk/>
            <pc:sldMk cId="926514121" sldId="317"/>
            <ac:spMk id="5" creationId="{8F06C562-7243-477E-90E1-4E7CA32579F0}"/>
          </ac:spMkLst>
        </pc:spChg>
        <pc:spChg chg="add mod">
          <ac:chgData name="ezgi t" userId="e679b578ed1732e5" providerId="LiveId" clId="{24A10F7E-B9CD-4CBD-91F6-82F593539999}" dt="2020-09-20T12:22:19.116" v="2505" actId="1076"/>
          <ac:spMkLst>
            <pc:docMk/>
            <pc:sldMk cId="926514121" sldId="317"/>
            <ac:spMk id="9" creationId="{4D069B00-8A68-4A04-ACEA-1FB0C2270F53}"/>
          </ac:spMkLst>
        </pc:spChg>
        <pc:picChg chg="add mod">
          <ac:chgData name="ezgi t" userId="e679b578ed1732e5" providerId="LiveId" clId="{24A10F7E-B9CD-4CBD-91F6-82F593539999}" dt="2020-09-20T12:21:58.992" v="2502" actId="14100"/>
          <ac:picMkLst>
            <pc:docMk/>
            <pc:sldMk cId="926514121" sldId="317"/>
            <ac:picMk id="7" creationId="{CCF52B68-A839-48A0-AE79-750B463E764A}"/>
          </ac:picMkLst>
        </pc:picChg>
      </pc:sldChg>
      <pc:sldChg chg="addSp delSp modSp new mod">
        <pc:chgData name="ezgi t" userId="e679b578ed1732e5" providerId="LiveId" clId="{24A10F7E-B9CD-4CBD-91F6-82F593539999}" dt="2020-09-20T12:42:04.937" v="3363" actId="1076"/>
        <pc:sldMkLst>
          <pc:docMk/>
          <pc:sldMk cId="1827195063" sldId="318"/>
        </pc:sldMkLst>
        <pc:spChg chg="add mod">
          <ac:chgData name="ezgi t" userId="e679b578ed1732e5" providerId="LiveId" clId="{24A10F7E-B9CD-4CBD-91F6-82F593539999}" dt="2020-09-20T12:33:59.383" v="2944" actId="1076"/>
          <ac:spMkLst>
            <pc:docMk/>
            <pc:sldMk cId="1827195063" sldId="318"/>
            <ac:spMk id="2" creationId="{34D14E68-559D-4410-B0AA-6268763D774C}"/>
          </ac:spMkLst>
        </pc:spChg>
        <pc:spChg chg="add del mod">
          <ac:chgData name="ezgi t" userId="e679b578ed1732e5" providerId="LiveId" clId="{24A10F7E-B9CD-4CBD-91F6-82F593539999}" dt="2020-09-20T12:34:42.795" v="2952" actId="11529"/>
          <ac:spMkLst>
            <pc:docMk/>
            <pc:sldMk cId="1827195063" sldId="318"/>
            <ac:spMk id="3" creationId="{45CE557B-890C-4B57-9239-8029D308FA54}"/>
          </ac:spMkLst>
        </pc:spChg>
        <pc:spChg chg="add mod">
          <ac:chgData name="ezgi t" userId="e679b578ed1732e5" providerId="LiveId" clId="{24A10F7E-B9CD-4CBD-91F6-82F593539999}" dt="2020-09-20T12:36:30.235" v="2967" actId="13926"/>
          <ac:spMkLst>
            <pc:docMk/>
            <pc:sldMk cId="1827195063" sldId="318"/>
            <ac:spMk id="4" creationId="{02BDF95B-B9B7-4567-B962-D65062D5DDDF}"/>
          </ac:spMkLst>
        </pc:spChg>
        <pc:spChg chg="add del">
          <ac:chgData name="ezgi t" userId="e679b578ed1732e5" providerId="LiveId" clId="{24A10F7E-B9CD-4CBD-91F6-82F593539999}" dt="2020-09-20T12:35:42.375" v="2955" actId="21"/>
          <ac:spMkLst>
            <pc:docMk/>
            <pc:sldMk cId="1827195063" sldId="318"/>
            <ac:spMk id="5" creationId="{8973F513-EE13-4544-8B64-9CBC8A9157AC}"/>
          </ac:spMkLst>
        </pc:spChg>
        <pc:spChg chg="add del">
          <ac:chgData name="ezgi t" userId="e679b578ed1732e5" providerId="LiveId" clId="{24A10F7E-B9CD-4CBD-91F6-82F593539999}" dt="2020-09-20T12:38:32.747" v="2969" actId="21"/>
          <ac:spMkLst>
            <pc:docMk/>
            <pc:sldMk cId="1827195063" sldId="318"/>
            <ac:spMk id="6" creationId="{7E0A1ECE-A576-4EFC-8968-999033D58A02}"/>
          </ac:spMkLst>
        </pc:spChg>
        <pc:spChg chg="add mod">
          <ac:chgData name="ezgi t" userId="e679b578ed1732e5" providerId="LiveId" clId="{24A10F7E-B9CD-4CBD-91F6-82F593539999}" dt="2020-09-20T12:39:17.151" v="2979" actId="1076"/>
          <ac:spMkLst>
            <pc:docMk/>
            <pc:sldMk cId="1827195063" sldId="318"/>
            <ac:spMk id="7" creationId="{C909154E-987C-4A5E-8B5B-B75D8659D98F}"/>
          </ac:spMkLst>
        </pc:spChg>
        <pc:spChg chg="add mod">
          <ac:chgData name="ezgi t" userId="e679b578ed1732e5" providerId="LiveId" clId="{24A10F7E-B9CD-4CBD-91F6-82F593539999}" dt="2020-09-20T12:42:04.937" v="3363" actId="1076"/>
          <ac:spMkLst>
            <pc:docMk/>
            <pc:sldMk cId="1827195063" sldId="318"/>
            <ac:spMk id="8" creationId="{733702D9-C266-4796-AE6D-ADD7500C783B}"/>
          </ac:spMkLst>
        </pc:spChg>
      </pc:sldChg>
      <pc:sldChg chg="addSp modSp new mod">
        <pc:chgData name="ezgi t" userId="e679b578ed1732e5" providerId="LiveId" clId="{24A10F7E-B9CD-4CBD-91F6-82F593539999}" dt="2020-09-20T12:45:01.779" v="3554" actId="255"/>
        <pc:sldMkLst>
          <pc:docMk/>
          <pc:sldMk cId="1277204747" sldId="319"/>
        </pc:sldMkLst>
        <pc:spChg chg="add mod">
          <ac:chgData name="ezgi t" userId="e679b578ed1732e5" providerId="LiveId" clId="{24A10F7E-B9CD-4CBD-91F6-82F593539999}" dt="2020-09-20T12:44:54.921" v="3553" actId="255"/>
          <ac:spMkLst>
            <pc:docMk/>
            <pc:sldMk cId="1277204747" sldId="319"/>
            <ac:spMk id="2" creationId="{7E212101-724B-44D4-8094-3E17CCA7D90C}"/>
          </ac:spMkLst>
        </pc:spChg>
        <pc:spChg chg="add">
          <ac:chgData name="ezgi t" userId="e679b578ed1732e5" providerId="LiveId" clId="{24A10F7E-B9CD-4CBD-91F6-82F593539999}" dt="2020-09-20T12:42:36.170" v="3368" actId="22"/>
          <ac:spMkLst>
            <pc:docMk/>
            <pc:sldMk cId="1277204747" sldId="319"/>
            <ac:spMk id="4" creationId="{E85387B7-BAE8-45CD-8443-0A439929457D}"/>
          </ac:spMkLst>
        </pc:spChg>
        <pc:spChg chg="add">
          <ac:chgData name="ezgi t" userId="e679b578ed1732e5" providerId="LiveId" clId="{24A10F7E-B9CD-4CBD-91F6-82F593539999}" dt="2020-09-20T12:43:25.864" v="3379" actId="22"/>
          <ac:spMkLst>
            <pc:docMk/>
            <pc:sldMk cId="1277204747" sldId="319"/>
            <ac:spMk id="6" creationId="{B5CF2C03-3423-4CCE-B8CA-2613DC3589B4}"/>
          </ac:spMkLst>
        </pc:spChg>
        <pc:spChg chg="add mod">
          <ac:chgData name="ezgi t" userId="e679b578ed1732e5" providerId="LiveId" clId="{24A10F7E-B9CD-4CBD-91F6-82F593539999}" dt="2020-09-20T12:45:01.779" v="3554" actId="255"/>
          <ac:spMkLst>
            <pc:docMk/>
            <pc:sldMk cId="1277204747" sldId="319"/>
            <ac:spMk id="7" creationId="{81B04167-65A8-436C-8B3E-8F851799F23A}"/>
          </ac:spMkLst>
        </pc:spChg>
      </pc:sldChg>
      <pc:sldChg chg="addSp modSp new mod">
        <pc:chgData name="ezgi t" userId="e679b578ed1732e5" providerId="LiveId" clId="{24A10F7E-B9CD-4CBD-91F6-82F593539999}" dt="2020-09-20T12:50:41.574" v="4079" actId="20577"/>
        <pc:sldMkLst>
          <pc:docMk/>
          <pc:sldMk cId="403331187" sldId="320"/>
        </pc:sldMkLst>
        <pc:spChg chg="add mod">
          <ac:chgData name="ezgi t" userId="e679b578ed1732e5" providerId="LiveId" clId="{24A10F7E-B9CD-4CBD-91F6-82F593539999}" dt="2020-09-20T12:49:41.258" v="3961" actId="20577"/>
          <ac:spMkLst>
            <pc:docMk/>
            <pc:sldMk cId="403331187" sldId="320"/>
            <ac:spMk id="2" creationId="{31A1398F-00F0-4D2F-BBEE-612342F33F10}"/>
          </ac:spMkLst>
        </pc:spChg>
        <pc:spChg chg="add">
          <ac:chgData name="ezgi t" userId="e679b578ed1732e5" providerId="LiveId" clId="{24A10F7E-B9CD-4CBD-91F6-82F593539999}" dt="2020-09-20T12:42:38.761" v="3369" actId="22"/>
          <ac:spMkLst>
            <pc:docMk/>
            <pc:sldMk cId="403331187" sldId="320"/>
            <ac:spMk id="4" creationId="{D6F7A124-BD72-4C91-BFA2-6EC98151EA27}"/>
          </ac:spMkLst>
        </pc:spChg>
        <pc:spChg chg="add">
          <ac:chgData name="ezgi t" userId="e679b578ed1732e5" providerId="LiveId" clId="{24A10F7E-B9CD-4CBD-91F6-82F593539999}" dt="2020-09-20T12:43:27.441" v="3380" actId="22"/>
          <ac:spMkLst>
            <pc:docMk/>
            <pc:sldMk cId="403331187" sldId="320"/>
            <ac:spMk id="6" creationId="{7A8222AD-800C-477B-A7CF-89D1AF3DD681}"/>
          </ac:spMkLst>
        </pc:spChg>
        <pc:spChg chg="add mod">
          <ac:chgData name="ezgi t" userId="e679b578ed1732e5" providerId="LiveId" clId="{24A10F7E-B9CD-4CBD-91F6-82F593539999}" dt="2020-09-20T12:50:41.574" v="4079" actId="20577"/>
          <ac:spMkLst>
            <pc:docMk/>
            <pc:sldMk cId="403331187" sldId="320"/>
            <ac:spMk id="7" creationId="{EEC29901-6820-42B1-8132-2CFAF92E6E1E}"/>
          </ac:spMkLst>
        </pc:spChg>
      </pc:sldChg>
      <pc:sldChg chg="new del">
        <pc:chgData name="ezgi t" userId="e679b578ed1732e5" providerId="LiveId" clId="{24A10F7E-B9CD-4CBD-91F6-82F593539999}" dt="2020-09-20T12:28:28.278" v="2518" actId="2696"/>
        <pc:sldMkLst>
          <pc:docMk/>
          <pc:sldMk cId="500375069" sldId="321"/>
        </pc:sldMkLst>
      </pc:sldChg>
      <pc:sldChg chg="addSp modSp new mod">
        <pc:chgData name="ezgi t" userId="e679b578ed1732e5" providerId="LiveId" clId="{24A10F7E-B9CD-4CBD-91F6-82F593539999}" dt="2020-09-20T12:49:13.143" v="3956" actId="255"/>
        <pc:sldMkLst>
          <pc:docMk/>
          <pc:sldMk cId="1871547917" sldId="321"/>
        </pc:sldMkLst>
        <pc:spChg chg="add mod">
          <ac:chgData name="ezgi t" userId="e679b578ed1732e5" providerId="LiveId" clId="{24A10F7E-B9CD-4CBD-91F6-82F593539999}" dt="2020-09-20T12:47:57.029" v="3778" actId="20577"/>
          <ac:spMkLst>
            <pc:docMk/>
            <pc:sldMk cId="1871547917" sldId="321"/>
            <ac:spMk id="2" creationId="{A4C5D193-8FC2-40C9-8FA3-8820573ACA0B}"/>
          </ac:spMkLst>
        </pc:spChg>
        <pc:spChg chg="add">
          <ac:chgData name="ezgi t" userId="e679b578ed1732e5" providerId="LiveId" clId="{24A10F7E-B9CD-4CBD-91F6-82F593539999}" dt="2020-09-20T12:42:42.689" v="3371" actId="22"/>
          <ac:spMkLst>
            <pc:docMk/>
            <pc:sldMk cId="1871547917" sldId="321"/>
            <ac:spMk id="4" creationId="{1D647C43-5FD1-443A-97D8-B18C6DCA8285}"/>
          </ac:spMkLst>
        </pc:spChg>
        <pc:spChg chg="add">
          <ac:chgData name="ezgi t" userId="e679b578ed1732e5" providerId="LiveId" clId="{24A10F7E-B9CD-4CBD-91F6-82F593539999}" dt="2020-09-20T12:43:30.034" v="3382" actId="22"/>
          <ac:spMkLst>
            <pc:docMk/>
            <pc:sldMk cId="1871547917" sldId="321"/>
            <ac:spMk id="6" creationId="{4A2248B3-B393-4ABE-B896-E4DE577E5B7F}"/>
          </ac:spMkLst>
        </pc:spChg>
        <pc:spChg chg="add mod">
          <ac:chgData name="ezgi t" userId="e679b578ed1732e5" providerId="LiveId" clId="{24A10F7E-B9CD-4CBD-91F6-82F593539999}" dt="2020-09-20T12:49:13.143" v="3956" actId="255"/>
          <ac:spMkLst>
            <pc:docMk/>
            <pc:sldMk cId="1871547917" sldId="321"/>
            <ac:spMk id="7" creationId="{F23F74C4-9612-4F27-9648-F77DA0605EB7}"/>
          </ac:spMkLst>
        </pc:spChg>
      </pc:sldChg>
      <pc:sldChg chg="addSp modSp new mod ord">
        <pc:chgData name="ezgi t" userId="e679b578ed1732e5" providerId="LiveId" clId="{24A10F7E-B9CD-4CBD-91F6-82F593539999}" dt="2020-09-20T12:54:45.290" v="4416" actId="14100"/>
        <pc:sldMkLst>
          <pc:docMk/>
          <pc:sldMk cId="781925901" sldId="322"/>
        </pc:sldMkLst>
        <pc:spChg chg="add mod">
          <ac:chgData name="ezgi t" userId="e679b578ed1732e5" providerId="LiveId" clId="{24A10F7E-B9CD-4CBD-91F6-82F593539999}" dt="2020-09-20T12:45:33.055" v="3570" actId="20577"/>
          <ac:spMkLst>
            <pc:docMk/>
            <pc:sldMk cId="781925901" sldId="322"/>
            <ac:spMk id="2" creationId="{7778CE38-B9F9-4D99-BC80-F24CE67EF4AE}"/>
          </ac:spMkLst>
        </pc:spChg>
        <pc:spChg chg="add">
          <ac:chgData name="ezgi t" userId="e679b578ed1732e5" providerId="LiveId" clId="{24A10F7E-B9CD-4CBD-91F6-82F593539999}" dt="2020-09-20T12:42:41.178" v="3370" actId="22"/>
          <ac:spMkLst>
            <pc:docMk/>
            <pc:sldMk cId="781925901" sldId="322"/>
            <ac:spMk id="4" creationId="{24D68D5C-BEB4-4C18-B261-F5D771E6BA8D}"/>
          </ac:spMkLst>
        </pc:spChg>
        <pc:spChg chg="add">
          <ac:chgData name="ezgi t" userId="e679b578ed1732e5" providerId="LiveId" clId="{24A10F7E-B9CD-4CBD-91F6-82F593539999}" dt="2020-09-20T12:43:28.826" v="3381" actId="22"/>
          <ac:spMkLst>
            <pc:docMk/>
            <pc:sldMk cId="781925901" sldId="322"/>
            <ac:spMk id="6" creationId="{461E1061-F386-4401-963B-D329004479B9}"/>
          </ac:spMkLst>
        </pc:spChg>
        <pc:spChg chg="add mod">
          <ac:chgData name="ezgi t" userId="e679b578ed1732e5" providerId="LiveId" clId="{24A10F7E-B9CD-4CBD-91F6-82F593539999}" dt="2020-09-20T12:46:31.233" v="3664" actId="20577"/>
          <ac:spMkLst>
            <pc:docMk/>
            <pc:sldMk cId="781925901" sldId="322"/>
            <ac:spMk id="7" creationId="{DF0B0E7F-C998-4D89-8CC2-22844D441457}"/>
          </ac:spMkLst>
        </pc:spChg>
        <pc:spChg chg="add mod">
          <ac:chgData name="ezgi t" userId="e679b578ed1732e5" providerId="LiveId" clId="{24A10F7E-B9CD-4CBD-91F6-82F593539999}" dt="2020-09-20T12:54:45.290" v="4416" actId="14100"/>
          <ac:spMkLst>
            <pc:docMk/>
            <pc:sldMk cId="781925901" sldId="322"/>
            <ac:spMk id="8" creationId="{99200D5C-9AA7-4A8B-AFCE-33C0FDE613F1}"/>
          </ac:spMkLst>
        </pc:spChg>
        <pc:spChg chg="add mod">
          <ac:chgData name="ezgi t" userId="e679b578ed1732e5" providerId="LiveId" clId="{24A10F7E-B9CD-4CBD-91F6-82F593539999}" dt="2020-09-20T12:54:40.027" v="4415" actId="255"/>
          <ac:spMkLst>
            <pc:docMk/>
            <pc:sldMk cId="781925901" sldId="322"/>
            <ac:spMk id="9" creationId="{06CDF961-D5BC-41A2-88D3-1948C7B1D82B}"/>
          </ac:spMkLst>
        </pc:spChg>
      </pc:sldChg>
      <pc:sldChg chg="addSp modSp new mod">
        <pc:chgData name="ezgi t" userId="e679b578ed1732e5" providerId="LiveId" clId="{24A10F7E-B9CD-4CBD-91F6-82F593539999}" dt="2020-09-20T12:54:25.509" v="4414" actId="14100"/>
        <pc:sldMkLst>
          <pc:docMk/>
          <pc:sldMk cId="866749706" sldId="323"/>
        </pc:sldMkLst>
        <pc:spChg chg="add mod">
          <ac:chgData name="ezgi t" userId="e679b578ed1732e5" providerId="LiveId" clId="{24A10F7E-B9CD-4CBD-91F6-82F593539999}" dt="2020-09-20T12:51:35.040" v="4092" actId="14100"/>
          <ac:spMkLst>
            <pc:docMk/>
            <pc:sldMk cId="866749706" sldId="323"/>
            <ac:spMk id="2" creationId="{0E89165C-ECF9-4FAC-BA8D-9EC3AD30CB26}"/>
          </ac:spMkLst>
        </pc:spChg>
        <pc:spChg chg="add">
          <ac:chgData name="ezgi t" userId="e679b578ed1732e5" providerId="LiveId" clId="{24A10F7E-B9CD-4CBD-91F6-82F593539999}" dt="2020-09-20T12:42:44.351" v="3372" actId="22"/>
          <ac:spMkLst>
            <pc:docMk/>
            <pc:sldMk cId="866749706" sldId="323"/>
            <ac:spMk id="4" creationId="{1AEFCF34-A091-41C6-86BA-367BF40A95CA}"/>
          </ac:spMkLst>
        </pc:spChg>
        <pc:spChg chg="add">
          <ac:chgData name="ezgi t" userId="e679b578ed1732e5" providerId="LiveId" clId="{24A10F7E-B9CD-4CBD-91F6-82F593539999}" dt="2020-09-20T12:43:32.049" v="3383" actId="22"/>
          <ac:spMkLst>
            <pc:docMk/>
            <pc:sldMk cId="866749706" sldId="323"/>
            <ac:spMk id="6" creationId="{E1C4238A-4D77-4C43-9E65-9C24DF4001F4}"/>
          </ac:spMkLst>
        </pc:spChg>
        <pc:spChg chg="add mod">
          <ac:chgData name="ezgi t" userId="e679b578ed1732e5" providerId="LiveId" clId="{24A10F7E-B9CD-4CBD-91F6-82F593539999}" dt="2020-09-20T12:53:03.955" v="4276" actId="20577"/>
          <ac:spMkLst>
            <pc:docMk/>
            <pc:sldMk cId="866749706" sldId="323"/>
            <ac:spMk id="7" creationId="{2D0A0FD8-AC35-4CB6-A46B-610685B2DADF}"/>
          </ac:spMkLst>
        </pc:spChg>
        <pc:spChg chg="add">
          <ac:chgData name="ezgi t" userId="e679b578ed1732e5" providerId="LiveId" clId="{24A10F7E-B9CD-4CBD-91F6-82F593539999}" dt="2020-09-20T12:53:16.167" v="4277" actId="11529"/>
          <ac:spMkLst>
            <pc:docMk/>
            <pc:sldMk cId="866749706" sldId="323"/>
            <ac:spMk id="8" creationId="{9FA6C2FC-D219-4796-87A5-6B0E841C7975}"/>
          </ac:spMkLst>
        </pc:spChg>
        <pc:spChg chg="add mod">
          <ac:chgData name="ezgi t" userId="e679b578ed1732e5" providerId="LiveId" clId="{24A10F7E-B9CD-4CBD-91F6-82F593539999}" dt="2020-09-20T12:54:25.509" v="4414" actId="14100"/>
          <ac:spMkLst>
            <pc:docMk/>
            <pc:sldMk cId="866749706" sldId="323"/>
            <ac:spMk id="9" creationId="{F28BAD05-9A96-4BD2-923A-C62C8CC69ED3}"/>
          </ac:spMkLst>
        </pc:spChg>
      </pc:sldChg>
      <pc:sldChg chg="addSp modSp new mod">
        <pc:chgData name="ezgi t" userId="e679b578ed1732e5" providerId="LiveId" clId="{24A10F7E-B9CD-4CBD-91F6-82F593539999}" dt="2020-09-20T12:57:34.460" v="4792" actId="20577"/>
        <pc:sldMkLst>
          <pc:docMk/>
          <pc:sldMk cId="903552558" sldId="324"/>
        </pc:sldMkLst>
        <pc:spChg chg="add mod">
          <ac:chgData name="ezgi t" userId="e679b578ed1732e5" providerId="LiveId" clId="{24A10F7E-B9CD-4CBD-91F6-82F593539999}" dt="2020-09-20T12:55:22.554" v="4426" actId="14100"/>
          <ac:spMkLst>
            <pc:docMk/>
            <pc:sldMk cId="903552558" sldId="324"/>
            <ac:spMk id="2" creationId="{4C378655-BD32-4BD0-AC45-162082CC72C9}"/>
          </ac:spMkLst>
        </pc:spChg>
        <pc:spChg chg="add">
          <ac:chgData name="ezgi t" userId="e679b578ed1732e5" providerId="LiveId" clId="{24A10F7E-B9CD-4CBD-91F6-82F593539999}" dt="2020-09-20T12:42:45.651" v="3373" actId="22"/>
          <ac:spMkLst>
            <pc:docMk/>
            <pc:sldMk cId="903552558" sldId="324"/>
            <ac:spMk id="4" creationId="{1434A17F-0B46-421E-9D5F-D99CB11B46B1}"/>
          </ac:spMkLst>
        </pc:spChg>
        <pc:spChg chg="add">
          <ac:chgData name="ezgi t" userId="e679b578ed1732e5" providerId="LiveId" clId="{24A10F7E-B9CD-4CBD-91F6-82F593539999}" dt="2020-09-20T12:43:33.417" v="3384" actId="22"/>
          <ac:spMkLst>
            <pc:docMk/>
            <pc:sldMk cId="903552558" sldId="324"/>
            <ac:spMk id="6" creationId="{AF462951-1CE8-4E16-AC22-408AC4DE56BB}"/>
          </ac:spMkLst>
        </pc:spChg>
        <pc:spChg chg="add mod">
          <ac:chgData name="ezgi t" userId="e679b578ed1732e5" providerId="LiveId" clId="{24A10F7E-B9CD-4CBD-91F6-82F593539999}" dt="2020-09-20T12:57:34.460" v="4792" actId="20577"/>
          <ac:spMkLst>
            <pc:docMk/>
            <pc:sldMk cId="903552558" sldId="324"/>
            <ac:spMk id="7" creationId="{01BCCD94-97FB-47C2-BD16-4D22F8DB8D1E}"/>
          </ac:spMkLst>
        </pc:spChg>
      </pc:sldChg>
      <pc:sldChg chg="addSp modSp new mod">
        <pc:chgData name="ezgi t" userId="e679b578ed1732e5" providerId="LiveId" clId="{24A10F7E-B9CD-4CBD-91F6-82F593539999}" dt="2020-09-20T12:33:23.799" v="2934" actId="123"/>
        <pc:sldMkLst>
          <pc:docMk/>
          <pc:sldMk cId="1610144719" sldId="325"/>
        </pc:sldMkLst>
        <pc:spChg chg="add mod">
          <ac:chgData name="ezgi t" userId="e679b578ed1732e5" providerId="LiveId" clId="{24A10F7E-B9CD-4CBD-91F6-82F593539999}" dt="2020-09-20T12:31:24.835" v="2663" actId="1076"/>
          <ac:spMkLst>
            <pc:docMk/>
            <pc:sldMk cId="1610144719" sldId="325"/>
            <ac:spMk id="3" creationId="{1DA5BC58-7D45-4666-BF43-9753FDA954FC}"/>
          </ac:spMkLst>
        </pc:spChg>
        <pc:spChg chg="add mod">
          <ac:chgData name="ezgi t" userId="e679b578ed1732e5" providerId="LiveId" clId="{24A10F7E-B9CD-4CBD-91F6-82F593539999}" dt="2020-09-20T12:33:23.799" v="2934" actId="123"/>
          <ac:spMkLst>
            <pc:docMk/>
            <pc:sldMk cId="1610144719" sldId="325"/>
            <ac:spMk id="4" creationId="{DEE5A410-C31B-4C49-9EA5-49911E2745D8}"/>
          </ac:spMkLst>
        </pc:spChg>
      </pc:sldChg>
      <pc:sldChg chg="addSp delSp modSp new mod">
        <pc:chgData name="ezgi t" userId="e679b578ed1732e5" providerId="LiveId" clId="{24A10F7E-B9CD-4CBD-91F6-82F593539999}" dt="2020-09-20T13:02:51.330" v="4940" actId="1076"/>
        <pc:sldMkLst>
          <pc:docMk/>
          <pc:sldMk cId="2278496938" sldId="326"/>
        </pc:sldMkLst>
        <pc:spChg chg="add mod">
          <ac:chgData name="ezgi t" userId="e679b578ed1732e5" providerId="LiveId" clId="{24A10F7E-B9CD-4CBD-91F6-82F593539999}" dt="2020-09-20T12:59:42.731" v="4847" actId="1076"/>
          <ac:spMkLst>
            <pc:docMk/>
            <pc:sldMk cId="2278496938" sldId="326"/>
            <ac:spMk id="2" creationId="{064E77D9-92D2-412B-8EA3-B3D6849D7ABA}"/>
          </ac:spMkLst>
        </pc:spChg>
        <pc:spChg chg="add mod">
          <ac:chgData name="ezgi t" userId="e679b578ed1732e5" providerId="LiveId" clId="{24A10F7E-B9CD-4CBD-91F6-82F593539999}" dt="2020-09-20T13:02:51.330" v="4940" actId="1076"/>
          <ac:spMkLst>
            <pc:docMk/>
            <pc:sldMk cId="2278496938" sldId="326"/>
            <ac:spMk id="7" creationId="{D2870AC6-DC6C-414A-959F-4951F0228509}"/>
          </ac:spMkLst>
        </pc:spChg>
        <pc:spChg chg="add mod">
          <ac:chgData name="ezgi t" userId="e679b578ed1732e5" providerId="LiveId" clId="{24A10F7E-B9CD-4CBD-91F6-82F593539999}" dt="2020-09-20T13:02:42.272" v="4939" actId="1076"/>
          <ac:spMkLst>
            <pc:docMk/>
            <pc:sldMk cId="2278496938" sldId="326"/>
            <ac:spMk id="8" creationId="{CAED9BE0-FBF4-4E83-AF89-B0564FD5756D}"/>
          </ac:spMkLst>
        </pc:spChg>
        <pc:spChg chg="add mod">
          <ac:chgData name="ezgi t" userId="e679b578ed1732e5" providerId="LiveId" clId="{24A10F7E-B9CD-4CBD-91F6-82F593539999}" dt="2020-09-20T13:02:26.050" v="4936" actId="255"/>
          <ac:spMkLst>
            <pc:docMk/>
            <pc:sldMk cId="2278496938" sldId="326"/>
            <ac:spMk id="9" creationId="{253299CF-94A0-44D9-A973-63CFF4CDD5EF}"/>
          </ac:spMkLst>
        </pc:spChg>
        <pc:picChg chg="add del mod">
          <ac:chgData name="ezgi t" userId="e679b578ed1732e5" providerId="LiveId" clId="{24A10F7E-B9CD-4CBD-91F6-82F593539999}" dt="2020-09-20T13:00:42.588" v="4853" actId="21"/>
          <ac:picMkLst>
            <pc:docMk/>
            <pc:sldMk cId="2278496938" sldId="326"/>
            <ac:picMk id="4" creationId="{C790AAC8-017D-4484-86F9-9EBA08703615}"/>
          </ac:picMkLst>
        </pc:picChg>
        <pc:picChg chg="add del mod">
          <ac:chgData name="ezgi t" userId="e679b578ed1732e5" providerId="LiveId" clId="{24A10F7E-B9CD-4CBD-91F6-82F593539999}" dt="2020-09-20T13:00:42.588" v="4853" actId="21"/>
          <ac:picMkLst>
            <pc:docMk/>
            <pc:sldMk cId="2278496938" sldId="326"/>
            <ac:picMk id="6" creationId="{F9BD392A-E08B-40C3-9C60-0D1B6FE96A1D}"/>
          </ac:picMkLst>
        </pc:picChg>
      </pc:sldChg>
      <pc:sldChg chg="add del">
        <pc:chgData name="ezgi t" userId="e679b578ed1732e5" providerId="LiveId" clId="{24A10F7E-B9CD-4CBD-91F6-82F593539999}" dt="2020-09-20T12:42:27.483" v="3367"/>
        <pc:sldMkLst>
          <pc:docMk/>
          <pc:sldMk cId="2907080879" sldId="326"/>
        </pc:sldMkLst>
      </pc:sldChg>
      <pc:sldChg chg="add del">
        <pc:chgData name="ezgi t" userId="e679b578ed1732e5" providerId="LiveId" clId="{24A10F7E-B9CD-4CBD-91F6-82F593539999}" dt="2020-09-20T12:42:20.330" v="3365"/>
        <pc:sldMkLst>
          <pc:docMk/>
          <pc:sldMk cId="3192373750" sldId="326"/>
        </pc:sldMkLst>
      </pc:sldChg>
      <pc:sldChg chg="new del">
        <pc:chgData name="ezgi t" userId="e679b578ed1732e5" providerId="LiveId" clId="{24A10F7E-B9CD-4CBD-91F6-82F593539999}" dt="2020-09-20T12:59:10.015" v="4795" actId="2696"/>
        <pc:sldMkLst>
          <pc:docMk/>
          <pc:sldMk cId="3011448309" sldId="327"/>
        </pc:sldMkLst>
      </pc:sldChg>
      <pc:sldMasterChg chg="delSldLayout">
        <pc:chgData name="ezgi t" userId="e679b578ed1732e5" providerId="LiveId" clId="{24A10F7E-B9CD-4CBD-91F6-82F593539999}" dt="2020-09-20T12:24:45.755" v="2507" actId="2696"/>
        <pc:sldMasterMkLst>
          <pc:docMk/>
          <pc:sldMasterMk cId="3428835555" sldId="2147483661"/>
        </pc:sldMasterMkLst>
        <pc:sldLayoutChg chg="del">
          <pc:chgData name="ezgi t" userId="e679b578ed1732e5" providerId="LiveId" clId="{24A10F7E-B9CD-4CBD-91F6-82F593539999}" dt="2020-09-20T12:24:45.755" v="2507" actId="2696"/>
          <pc:sldLayoutMkLst>
            <pc:docMk/>
            <pc:sldMasterMk cId="3428835555" sldId="2147483661"/>
            <pc:sldLayoutMk cId="2102905425" sldId="21474836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20.09.2020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5</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6</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7</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8</a:t>
            </a:fld>
            <a:endParaRPr lang="tr-TR"/>
          </a:p>
        </p:txBody>
      </p:sp>
    </p:spTree>
    <p:extLst>
      <p:ext uri="{BB962C8B-B14F-4D97-AF65-F5344CB8AC3E}">
        <p14:creationId xmlns:p14="http://schemas.microsoft.com/office/powerpoint/2010/main" val="4566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6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41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70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9030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20.09.2020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2270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20.09.2020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902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990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1313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t>20.09.2020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777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558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C013BA-4C3B-4CAF-9C42-D16CF7168D6B}" type="datetimeFigureOut">
              <a:rPr lang="tr-TR" smtClean="0"/>
              <a:t>20.09.2020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302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0041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t>20.09.2020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4314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t>20.09.2020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4167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C013BA-4C3B-4CAF-9C42-D16CF7168D6B}" type="datetimeFigureOut">
              <a:rPr lang="tr-TR" smtClean="0"/>
              <a:t>20.09.2020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223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934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20.09.2020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805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C013BA-4C3B-4CAF-9C42-D16CF7168D6B}" type="datetimeFigureOut">
              <a:rPr lang="tr-TR" smtClean="0"/>
              <a:t>20.09.2020</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3428835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9FFE943-88CE-4531-BBE5-24F5735AA9EB}"/>
              </a:ext>
            </a:extLst>
          </p:cNvPr>
          <p:cNvSpPr txBox="1"/>
          <p:nvPr/>
        </p:nvSpPr>
        <p:spPr>
          <a:xfrm>
            <a:off x="2414426" y="2391848"/>
            <a:ext cx="7387120" cy="1200329"/>
          </a:xfrm>
          <a:prstGeom prst="rect">
            <a:avLst/>
          </a:prstGeom>
          <a:noFill/>
        </p:spPr>
        <p:txBody>
          <a:bodyPr wrap="square" rtlCol="0">
            <a:spAutoFit/>
          </a:bodyPr>
          <a:lstStyle/>
          <a:p>
            <a:r>
              <a:rPr lang="tr-TR" sz="7200" dirty="0"/>
              <a:t>AKRAN ZORBALIĞI</a:t>
            </a:r>
          </a:p>
        </p:txBody>
      </p:sp>
    </p:spTree>
    <p:extLst>
      <p:ext uri="{BB962C8B-B14F-4D97-AF65-F5344CB8AC3E}">
        <p14:creationId xmlns:p14="http://schemas.microsoft.com/office/powerpoint/2010/main"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
        <p:nvSpPr>
          <p:cNvPr id="3" name="Dikdörtgen: Eğimli 2">
            <a:extLst>
              <a:ext uri="{FF2B5EF4-FFF2-40B4-BE49-F238E27FC236}">
                <a16:creationId xmlns:a16="http://schemas.microsoft.com/office/drawing/2014/main" id="{56406617-AB68-433D-8909-D003ADE8BFCE}"/>
              </a:ext>
            </a:extLst>
          </p:cNvPr>
          <p:cNvSpPr/>
          <p:nvPr/>
        </p:nvSpPr>
        <p:spPr>
          <a:xfrm>
            <a:off x="2210457" y="499518"/>
            <a:ext cx="7837310"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ZORBALIĞIN EN ÇOK YAŞANDIĞI YERLER</a:t>
            </a:r>
          </a:p>
        </p:txBody>
      </p:sp>
      <p:sp>
        <p:nvSpPr>
          <p:cNvPr id="9" name="Metin kutusu 8">
            <a:extLst>
              <a:ext uri="{FF2B5EF4-FFF2-40B4-BE49-F238E27FC236}">
                <a16:creationId xmlns:a16="http://schemas.microsoft.com/office/drawing/2014/main" id="{5763F69D-9A97-4BEF-820D-F178F798ACE3}"/>
              </a:ext>
            </a:extLst>
          </p:cNvPr>
          <p:cNvSpPr txBox="1"/>
          <p:nvPr/>
        </p:nvSpPr>
        <p:spPr>
          <a:xfrm>
            <a:off x="223285" y="2009553"/>
            <a:ext cx="4752976" cy="4203971"/>
          </a:xfrm>
          <a:prstGeom prst="rect">
            <a:avLst/>
          </a:prstGeom>
          <a:noFill/>
        </p:spPr>
        <p:txBody>
          <a:bodyPr wrap="square" rtlCol="0">
            <a:spAutoFit/>
          </a:bodyPr>
          <a:lstStyle/>
          <a:p>
            <a:pPr algn="just">
              <a:lnSpc>
                <a:spcPct val="150000"/>
              </a:lnSpc>
            </a:pPr>
            <a:r>
              <a:rPr lang="tr-TR" sz="1800" dirty="0"/>
              <a:t>Okulun içindeki zorbalığın, okula geliş gidiş sırasındaki zorbalıktan çok daha sık olduğunu, </a:t>
            </a:r>
            <a:br>
              <a:rPr lang="tr-TR" sz="1800" dirty="0"/>
            </a:br>
            <a:r>
              <a:rPr lang="tr-TR" sz="1800" dirty="0"/>
              <a:t>okuldaki “</a:t>
            </a:r>
            <a:r>
              <a:rPr lang="tr-TR" sz="1800" dirty="0">
                <a:solidFill>
                  <a:srgbClr val="FF0000"/>
                </a:solidFill>
              </a:rPr>
              <a:t>oyun bahçesinin</a:t>
            </a:r>
            <a:r>
              <a:rPr lang="tr-TR" sz="1800" dirty="0"/>
              <a:t>” en tipik yer olduğunu, </a:t>
            </a:r>
          </a:p>
          <a:p>
            <a:pPr algn="just">
              <a:lnSpc>
                <a:spcPct val="150000"/>
              </a:lnSpc>
            </a:pPr>
            <a:r>
              <a:rPr lang="tr-TR" sz="1800" dirty="0"/>
              <a:t>bunu </a:t>
            </a:r>
          </a:p>
          <a:p>
            <a:pPr algn="just">
              <a:lnSpc>
                <a:spcPct val="150000"/>
              </a:lnSpc>
            </a:pPr>
            <a:r>
              <a:rPr lang="tr-TR" sz="1800" dirty="0"/>
              <a:t>“</a:t>
            </a:r>
            <a:r>
              <a:rPr lang="tr-TR" sz="1800" dirty="0">
                <a:solidFill>
                  <a:srgbClr val="FF0000"/>
                </a:solidFill>
              </a:rPr>
              <a:t>koridorlar</a:t>
            </a:r>
            <a:r>
              <a:rPr lang="tr-TR" sz="1800" dirty="0"/>
              <a:t>”, </a:t>
            </a:r>
          </a:p>
          <a:p>
            <a:pPr algn="just">
              <a:lnSpc>
                <a:spcPct val="150000"/>
              </a:lnSpc>
            </a:pPr>
            <a:r>
              <a:rPr lang="tr-TR" sz="1800" dirty="0"/>
              <a:t>“</a:t>
            </a:r>
            <a:r>
              <a:rPr lang="tr-TR" sz="1800" dirty="0">
                <a:solidFill>
                  <a:srgbClr val="FF0000"/>
                </a:solidFill>
              </a:rPr>
              <a:t>sınıfın içi</a:t>
            </a:r>
            <a:r>
              <a:rPr lang="tr-TR" sz="1800" dirty="0"/>
              <a:t>”,</a:t>
            </a:r>
          </a:p>
          <a:p>
            <a:pPr algn="just">
              <a:lnSpc>
                <a:spcPct val="150000"/>
              </a:lnSpc>
            </a:pPr>
            <a:r>
              <a:rPr lang="tr-TR" sz="1800" dirty="0"/>
              <a:t>“</a:t>
            </a:r>
            <a:r>
              <a:rPr lang="tr-TR" sz="1800" dirty="0">
                <a:solidFill>
                  <a:srgbClr val="FF0000"/>
                </a:solidFill>
              </a:rPr>
              <a:t>kantin</a:t>
            </a:r>
            <a:r>
              <a:rPr lang="tr-TR" sz="1800" dirty="0"/>
              <a:t> ve </a:t>
            </a:r>
          </a:p>
          <a:p>
            <a:pPr algn="just">
              <a:lnSpc>
                <a:spcPct val="150000"/>
              </a:lnSpc>
            </a:pPr>
            <a:r>
              <a:rPr lang="tr-TR" sz="1800" dirty="0">
                <a:solidFill>
                  <a:srgbClr val="FF0000"/>
                </a:solidFill>
              </a:rPr>
              <a:t>tuvaletlerin</a:t>
            </a:r>
            <a:r>
              <a:rPr lang="tr-TR" sz="1800" dirty="0"/>
              <a:t>” izlediğini, </a:t>
            </a:r>
          </a:p>
          <a:p>
            <a:pPr algn="just">
              <a:lnSpc>
                <a:spcPct val="150000"/>
              </a:lnSpc>
            </a:pPr>
            <a:r>
              <a:rPr lang="tr-TR" sz="1800" dirty="0"/>
              <a:t>yatılı okullarda zorbalığın en yaygın olarak “</a:t>
            </a:r>
            <a:r>
              <a:rPr lang="tr-TR" sz="1800" dirty="0" err="1">
                <a:solidFill>
                  <a:srgbClr val="FF0000"/>
                </a:solidFill>
              </a:rPr>
              <a:t>yatakhane</a:t>
            </a:r>
            <a:r>
              <a:rPr lang="tr-TR" sz="1800" dirty="0" err="1"/>
              <a:t>”de</a:t>
            </a:r>
            <a:r>
              <a:rPr lang="tr-TR" sz="1800" dirty="0"/>
              <a:t>  olduğu görülmektedir.</a:t>
            </a:r>
            <a:endParaRPr lang="tr-TR" dirty="0"/>
          </a:p>
        </p:txBody>
      </p:sp>
    </p:spTree>
    <p:extLst>
      <p:ext uri="{BB962C8B-B14F-4D97-AF65-F5344CB8AC3E}">
        <p14:creationId xmlns:p14="http://schemas.microsoft.com/office/powerpoint/2010/main"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şaret içeren bir resim&#10;&#10;Açıklama otomatik olarak oluşturuldu">
            <a:extLst>
              <a:ext uri="{FF2B5EF4-FFF2-40B4-BE49-F238E27FC236}">
                <a16:creationId xmlns:a16="http://schemas.microsoft.com/office/drawing/2014/main" id="{1CBB2234-C80A-43D2-983F-C568F7522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85" y="2438210"/>
            <a:ext cx="9173481" cy="4037018"/>
          </a:xfrm>
        </p:spPr>
      </p:pic>
      <p:sp>
        <p:nvSpPr>
          <p:cNvPr id="7" name="Başlık 6">
            <a:extLst>
              <a:ext uri="{FF2B5EF4-FFF2-40B4-BE49-F238E27FC236}">
                <a16:creationId xmlns:a16="http://schemas.microsoft.com/office/drawing/2014/main" id="{7E1C0229-8AF4-4F6B-AF84-C70BC9275491}"/>
              </a:ext>
            </a:extLst>
          </p:cNvPr>
          <p:cNvSpPr>
            <a:spLocks noGrp="1"/>
          </p:cNvSpPr>
          <p:nvPr>
            <p:ph type="title"/>
          </p:nvPr>
        </p:nvSpPr>
        <p:spPr>
          <a:xfrm>
            <a:off x="1158949" y="182583"/>
            <a:ext cx="9526772" cy="134850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ZORBALIK SÜRECİNDE YER ALAN KİŞİLER</a:t>
            </a:r>
          </a:p>
        </p:txBody>
      </p:sp>
    </p:spTree>
    <p:extLst>
      <p:ext uri="{BB962C8B-B14F-4D97-AF65-F5344CB8AC3E}">
        <p14:creationId xmlns:p14="http://schemas.microsoft.com/office/powerpoint/2010/main" val="9111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6">
            <a:extLst>
              <a:ext uri="{FF2B5EF4-FFF2-40B4-BE49-F238E27FC236}">
                <a16:creationId xmlns:a16="http://schemas.microsoft.com/office/drawing/2014/main" id="{CF2B69BD-5E63-4C52-9A62-E11D5290176D}"/>
              </a:ext>
            </a:extLst>
          </p:cNvPr>
          <p:cNvSpPr txBox="1">
            <a:spLocks/>
          </p:cNvSpPr>
          <p:nvPr/>
        </p:nvSpPr>
        <p:spPr>
          <a:xfrm>
            <a:off x="1158949" y="182583"/>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Akran zorbalığına maruz kalan kişi ne hisseder? Etkileri nelerdir?</a:t>
            </a:r>
          </a:p>
        </p:txBody>
      </p:sp>
      <p:sp>
        <p:nvSpPr>
          <p:cNvPr id="5" name="Metin kutusu 4">
            <a:extLst>
              <a:ext uri="{FF2B5EF4-FFF2-40B4-BE49-F238E27FC236}">
                <a16:creationId xmlns:a16="http://schemas.microsoft.com/office/drawing/2014/main" id="{2C55B1C0-6354-4C2D-A954-DEB29C9CE1D6}"/>
              </a:ext>
            </a:extLst>
          </p:cNvPr>
          <p:cNvSpPr txBox="1"/>
          <p:nvPr/>
        </p:nvSpPr>
        <p:spPr>
          <a:xfrm>
            <a:off x="637953" y="2068997"/>
            <a:ext cx="2519917" cy="4789003"/>
          </a:xfrm>
          <a:prstGeom prst="rect">
            <a:avLst/>
          </a:prstGeom>
          <a:noFill/>
        </p:spPr>
        <p:txBody>
          <a:bodyPr wrap="square" rtlCol="0">
            <a:spAutoFit/>
          </a:bodyPr>
          <a:lstStyle/>
          <a:p>
            <a:pPr>
              <a:lnSpc>
                <a:spcPct val="90000"/>
              </a:lnSpc>
              <a:buFont typeface="Wingdings" panose="05000000000000000000" pitchFamily="2" charset="2"/>
              <a:buChar char="Ø"/>
            </a:pPr>
            <a:r>
              <a:rPr lang="tr-TR" altLang="tr-TR" sz="2800" b="1" dirty="0">
                <a:latin typeface="+mn-lt"/>
              </a:rPr>
              <a:t>Şok</a:t>
            </a:r>
          </a:p>
          <a:p>
            <a:pPr>
              <a:lnSpc>
                <a:spcPct val="90000"/>
              </a:lnSpc>
              <a:buFont typeface="Wingdings" panose="05000000000000000000" pitchFamily="2" charset="2"/>
              <a:buChar char="Ø"/>
            </a:pPr>
            <a:r>
              <a:rPr lang="tr-TR" altLang="tr-TR" sz="2800" b="1" dirty="0">
                <a:latin typeface="+mn-lt"/>
              </a:rPr>
              <a:t>Korku</a:t>
            </a:r>
          </a:p>
          <a:p>
            <a:pPr>
              <a:lnSpc>
                <a:spcPct val="90000"/>
              </a:lnSpc>
              <a:buFont typeface="Wingdings" panose="05000000000000000000" pitchFamily="2" charset="2"/>
              <a:buChar char="Ø"/>
            </a:pPr>
            <a:r>
              <a:rPr lang="tr-TR" altLang="tr-TR" sz="2800" b="1" dirty="0">
                <a:latin typeface="+mn-lt"/>
              </a:rPr>
              <a:t>Panik</a:t>
            </a:r>
          </a:p>
          <a:p>
            <a:pPr>
              <a:lnSpc>
                <a:spcPct val="90000"/>
              </a:lnSpc>
              <a:buFont typeface="Wingdings" panose="05000000000000000000" pitchFamily="2" charset="2"/>
              <a:buChar char="Ø"/>
            </a:pPr>
            <a:r>
              <a:rPr lang="tr-TR" altLang="tr-TR" sz="2800" b="1" dirty="0">
                <a:latin typeface="+mn-lt"/>
              </a:rPr>
              <a:t>Öfke</a:t>
            </a:r>
          </a:p>
          <a:p>
            <a:pPr>
              <a:lnSpc>
                <a:spcPct val="90000"/>
              </a:lnSpc>
              <a:buFont typeface="Wingdings" panose="05000000000000000000" pitchFamily="2" charset="2"/>
              <a:buChar char="Ø"/>
            </a:pPr>
            <a:r>
              <a:rPr lang="tr-TR" altLang="tr-TR" sz="2800" b="1" dirty="0">
                <a:latin typeface="+mn-lt"/>
              </a:rPr>
              <a:t>Kızgınlık</a:t>
            </a:r>
          </a:p>
          <a:p>
            <a:pPr>
              <a:lnSpc>
                <a:spcPct val="90000"/>
              </a:lnSpc>
              <a:buFont typeface="Wingdings" panose="05000000000000000000" pitchFamily="2" charset="2"/>
              <a:buChar char="Ø"/>
            </a:pPr>
            <a:r>
              <a:rPr lang="tr-TR" altLang="tr-TR" sz="2800" b="1" dirty="0">
                <a:latin typeface="+mn-lt"/>
              </a:rPr>
              <a:t>Endişe</a:t>
            </a:r>
          </a:p>
          <a:p>
            <a:pPr>
              <a:lnSpc>
                <a:spcPct val="90000"/>
              </a:lnSpc>
              <a:buFont typeface="Wingdings" panose="05000000000000000000" pitchFamily="2" charset="2"/>
              <a:buChar char="Ø"/>
            </a:pPr>
            <a:r>
              <a:rPr lang="tr-TR" altLang="tr-TR" sz="2800" b="1" dirty="0">
                <a:latin typeface="+mn-lt"/>
              </a:rPr>
              <a:t>Yetersizlik</a:t>
            </a:r>
          </a:p>
          <a:p>
            <a:pPr>
              <a:lnSpc>
                <a:spcPct val="90000"/>
              </a:lnSpc>
              <a:buFont typeface="Wingdings" panose="05000000000000000000" pitchFamily="2" charset="2"/>
              <a:buChar char="Ø"/>
            </a:pPr>
            <a:r>
              <a:rPr lang="tr-TR" altLang="tr-TR" sz="2800" b="1" dirty="0">
                <a:latin typeface="+mn-lt"/>
              </a:rPr>
              <a:t>Suçluluk</a:t>
            </a:r>
          </a:p>
          <a:p>
            <a:pPr>
              <a:lnSpc>
                <a:spcPct val="90000"/>
              </a:lnSpc>
              <a:buFont typeface="Wingdings" panose="05000000000000000000" pitchFamily="2" charset="2"/>
              <a:buChar char="Ø"/>
            </a:pPr>
            <a:r>
              <a:rPr lang="tr-TR" altLang="tr-TR" sz="2800" b="1" dirty="0">
                <a:latin typeface="+mn-lt"/>
              </a:rPr>
              <a:t>Üzüntü</a:t>
            </a:r>
          </a:p>
          <a:p>
            <a:pPr>
              <a:lnSpc>
                <a:spcPct val="90000"/>
              </a:lnSpc>
              <a:buFont typeface="Wingdings" panose="05000000000000000000" pitchFamily="2" charset="2"/>
              <a:buChar char="Ø"/>
            </a:pPr>
            <a:r>
              <a:rPr lang="tr-TR" altLang="tr-TR" sz="2800" b="1" dirty="0">
                <a:latin typeface="+mn-lt"/>
              </a:rPr>
              <a:t>Acı</a:t>
            </a:r>
          </a:p>
          <a:p>
            <a:pPr>
              <a:lnSpc>
                <a:spcPct val="90000"/>
              </a:lnSpc>
              <a:buFont typeface="Wingdings" panose="05000000000000000000" pitchFamily="2" charset="2"/>
              <a:buChar char="Ø"/>
            </a:pPr>
            <a:r>
              <a:rPr lang="tr-TR" altLang="tr-TR" sz="2800" b="1" dirty="0">
                <a:latin typeface="+mn-lt"/>
              </a:rPr>
              <a:t>Pişmanlık</a:t>
            </a:r>
          </a:p>
          <a:p>
            <a:endParaRPr lang="tr-TR" sz="2800" dirty="0"/>
          </a:p>
        </p:txBody>
      </p:sp>
      <p:sp>
        <p:nvSpPr>
          <p:cNvPr id="6" name="Metin kutusu 5">
            <a:extLst>
              <a:ext uri="{FF2B5EF4-FFF2-40B4-BE49-F238E27FC236}">
                <a16:creationId xmlns:a16="http://schemas.microsoft.com/office/drawing/2014/main" id="{04D8A666-5E7B-47D7-81E3-EF2C0264709E}"/>
              </a:ext>
            </a:extLst>
          </p:cNvPr>
          <p:cNvSpPr txBox="1"/>
          <p:nvPr/>
        </p:nvSpPr>
        <p:spPr>
          <a:xfrm>
            <a:off x="3934047" y="2606905"/>
            <a:ext cx="7262037" cy="2862322"/>
          </a:xfrm>
          <a:prstGeom prst="rect">
            <a:avLst/>
          </a:prstGeom>
          <a:noFill/>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p>
          <a:p>
            <a:endParaRPr lang="tr-TR" dirty="0"/>
          </a:p>
        </p:txBody>
      </p:sp>
    </p:spTree>
    <p:extLst>
      <p:ext uri="{BB962C8B-B14F-4D97-AF65-F5344CB8AC3E}">
        <p14:creationId xmlns:p14="http://schemas.microsoft.com/office/powerpoint/2010/main" val="375905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a:extLst>
              <a:ext uri="{FF2B5EF4-FFF2-40B4-BE49-F238E27FC236}">
                <a16:creationId xmlns:a16="http://schemas.microsoft.com/office/drawing/2014/main" id="{8F06C562-7243-477E-90E1-4E7CA32579F0}"/>
              </a:ext>
            </a:extLst>
          </p:cNvPr>
          <p:cNvSpPr txBox="1">
            <a:spLocks noGrp="1"/>
          </p:cNvSpPr>
          <p:nvPr>
            <p:ph type="title"/>
          </p:nvPr>
        </p:nvSpPr>
        <p:spPr>
          <a:xfrm>
            <a:off x="1780048" y="297588"/>
            <a:ext cx="7566083" cy="1040324"/>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Zorbalığı nasıl engelleyebiliriz?</a:t>
            </a:r>
          </a:p>
        </p:txBody>
      </p:sp>
      <p:pic>
        <p:nvPicPr>
          <p:cNvPr id="7" name="Picture 2" descr="http://www.alevbaymur.com/images/alev-baymur/hayir.jpg">
            <a:extLst>
              <a:ext uri="{FF2B5EF4-FFF2-40B4-BE49-F238E27FC236}">
                <a16:creationId xmlns:a16="http://schemas.microsoft.com/office/drawing/2014/main" id="{CCF52B68-A839-48A0-AE79-750B463E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7" y="1791333"/>
            <a:ext cx="3537269" cy="2732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Gözyaşı Damlası 8">
            <a:extLst>
              <a:ext uri="{FF2B5EF4-FFF2-40B4-BE49-F238E27FC236}">
                <a16:creationId xmlns:a16="http://schemas.microsoft.com/office/drawing/2014/main" id="{4D069B00-8A68-4A04-ACEA-1FB0C2270F53}"/>
              </a:ext>
            </a:extLst>
          </p:cNvPr>
          <p:cNvSpPr/>
          <p:nvPr/>
        </p:nvSpPr>
        <p:spPr>
          <a:xfrm>
            <a:off x="4911046" y="2835947"/>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p>
          <a:p>
            <a:pPr algn="ctr"/>
            <a:r>
              <a:rPr lang="tr-TR" sz="4800" b="1" dirty="0">
                <a:solidFill>
                  <a:srgbClr val="FF0000"/>
                </a:solidFill>
              </a:rPr>
              <a:t>((Hayır)) </a:t>
            </a:r>
          </a:p>
          <a:p>
            <a:pPr algn="ctr"/>
            <a:r>
              <a:rPr lang="tr-TR" sz="2800" dirty="0"/>
              <a:t>diyerek zorbayı durdurun.</a:t>
            </a:r>
          </a:p>
        </p:txBody>
      </p:sp>
    </p:spTree>
    <p:extLst>
      <p:ext uri="{BB962C8B-B14F-4D97-AF65-F5344CB8AC3E}">
        <p14:creationId xmlns:p14="http://schemas.microsoft.com/office/powerpoint/2010/main" val="9265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solidFill>
                  <a:srgbClr val="FF0000"/>
                </a:solidFill>
              </a:rPr>
              <a:t>Psikolojik Danışmanı (Rehber Öğretmeni) </a:t>
            </a:r>
            <a:r>
              <a:rPr lang="tr-TR" sz="2800" b="1" dirty="0"/>
              <a:t>Yardım Alın</a:t>
            </a:r>
          </a:p>
        </p:txBody>
      </p:sp>
    </p:spTree>
    <p:extLst>
      <p:ext uri="{BB962C8B-B14F-4D97-AF65-F5344CB8AC3E}">
        <p14:creationId xmlns:p14="http://schemas.microsoft.com/office/powerpoint/2010/main"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a16="http://schemas.microsoft.com/office/drawing/2014/main" id="{1DA5BC58-7D45-4666-BF43-9753FDA954FC}"/>
              </a:ext>
            </a:extLst>
          </p:cNvPr>
          <p:cNvSpPr txBox="1">
            <a:spLocks/>
          </p:cNvSpPr>
          <p:nvPr/>
        </p:nvSpPr>
        <p:spPr>
          <a:xfrm>
            <a:off x="1081947" y="625345"/>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Zorbalığa karşı duyarlılığı azaltan bazı yanlış inanışlar</a:t>
            </a:r>
          </a:p>
        </p:txBody>
      </p:sp>
      <p:sp>
        <p:nvSpPr>
          <p:cNvPr id="4" name="Metin kutusu 3">
            <a:extLst>
              <a:ext uri="{FF2B5EF4-FFF2-40B4-BE49-F238E27FC236}">
                <a16:creationId xmlns:a16="http://schemas.microsoft.com/office/drawing/2014/main" id="{DEE5A410-C31B-4C49-9EA5-49911E2745D8}"/>
              </a:ext>
            </a:extLst>
          </p:cNvPr>
          <p:cNvSpPr txBox="1"/>
          <p:nvPr/>
        </p:nvSpPr>
        <p:spPr>
          <a:xfrm>
            <a:off x="1732547" y="3676851"/>
            <a:ext cx="8268101" cy="2308324"/>
          </a:xfrm>
          <a:prstGeom prst="rect">
            <a:avLst/>
          </a:prstGeom>
          <a:noFill/>
        </p:spPr>
        <p:txBody>
          <a:bodyPr wrap="square" rtlCol="0">
            <a:spAutoFit/>
          </a:bodyPr>
          <a:lstStyle/>
          <a:p>
            <a:pPr algn="just"/>
            <a:r>
              <a:rPr lang="tr-TR" sz="2400" dirty="0"/>
              <a:t>Zorbalık ve şiddetin hiçbir türü hoş karşılanacak davranışlar değildirler. Ancak bazen yanlış inanış türleri bu zorbaca davranışların açığa çıkmasına engel olur.</a:t>
            </a:r>
          </a:p>
          <a:p>
            <a:pPr algn="just"/>
            <a:endParaRPr lang="tr-TR" sz="2400" dirty="0"/>
          </a:p>
          <a:p>
            <a:pPr algn="just"/>
            <a:endParaRPr lang="tr-TR" sz="2400" dirty="0"/>
          </a:p>
          <a:p>
            <a:pPr algn="just"/>
            <a:r>
              <a:rPr lang="tr-TR" sz="2400" dirty="0"/>
              <a:t>Gelin bunlara hep beraber bakalım!</a:t>
            </a:r>
          </a:p>
        </p:txBody>
      </p:sp>
    </p:spTree>
    <p:extLst>
      <p:ext uri="{BB962C8B-B14F-4D97-AF65-F5344CB8AC3E}">
        <p14:creationId xmlns:p14="http://schemas.microsoft.com/office/powerpoint/2010/main" val="16101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4D14E68-559D-4410-B0AA-6268763D774C}"/>
              </a:ext>
            </a:extLst>
          </p:cNvPr>
          <p:cNvSpPr txBox="1"/>
          <p:nvPr/>
        </p:nvSpPr>
        <p:spPr>
          <a:xfrm>
            <a:off x="1087654" y="837399"/>
            <a:ext cx="8739739" cy="3108543"/>
          </a:xfrm>
          <a:prstGeom prst="rect">
            <a:avLst/>
          </a:prstGeom>
          <a:noFill/>
        </p:spPr>
        <p:txBody>
          <a:bodyPr wrap="square" rtlCol="0">
            <a:spAutoFit/>
          </a:bodyPr>
          <a:lstStyle/>
          <a:p>
            <a:pPr algn="just"/>
            <a:r>
              <a:rPr lang="tr-TR" sz="2800" dirty="0"/>
              <a:t>Kavga etmek ve saldırganca davranmak, büyüme ve gelişmenin doğal bir parçasıdır; </a:t>
            </a:r>
          </a:p>
          <a:p>
            <a:pPr algn="just"/>
            <a:endParaRPr lang="tr-TR" sz="2800" dirty="0"/>
          </a:p>
          <a:p>
            <a:pPr algn="just"/>
            <a:r>
              <a:rPr lang="tr-TR" sz="2800" dirty="0"/>
              <a:t>zorbalığa uğrayanlar belki bir süre acı çekerler ama bunu daha sonra unutacaklarından pek de büyütülecek bir şey değildir.</a:t>
            </a:r>
          </a:p>
          <a:p>
            <a:pPr algn="just"/>
            <a:endParaRPr lang="tr-TR" sz="2800" dirty="0"/>
          </a:p>
        </p:txBody>
      </p:sp>
      <p:sp>
        <p:nvSpPr>
          <p:cNvPr id="4" name="Çarpım İşareti 3">
            <a:extLst>
              <a:ext uri="{FF2B5EF4-FFF2-40B4-BE49-F238E27FC236}">
                <a16:creationId xmlns:a16="http://schemas.microsoft.com/office/drawing/2014/main" id="{02BDF95B-B9B7-4567-B962-D65062D5DDDF}"/>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7" name="Artı İşareti 6">
            <a:extLst>
              <a:ext uri="{FF2B5EF4-FFF2-40B4-BE49-F238E27FC236}">
                <a16:creationId xmlns:a16="http://schemas.microsoft.com/office/drawing/2014/main" id="{C909154E-987C-4A5E-8B5B-B75D8659D98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8" name="Metin kutusu 7">
            <a:extLst>
              <a:ext uri="{FF2B5EF4-FFF2-40B4-BE49-F238E27FC236}">
                <a16:creationId xmlns:a16="http://schemas.microsoft.com/office/drawing/2014/main" id="{733702D9-C266-4796-AE6D-ADD7500C783B}"/>
              </a:ext>
            </a:extLst>
          </p:cNvPr>
          <p:cNvSpPr txBox="1"/>
          <p:nvPr/>
        </p:nvSpPr>
        <p:spPr>
          <a:xfrm>
            <a:off x="1087654" y="3821231"/>
            <a:ext cx="10770669" cy="2677656"/>
          </a:xfrm>
          <a:prstGeom prst="rect">
            <a:avLst/>
          </a:prstGeom>
          <a:noFill/>
        </p:spPr>
        <p:txBody>
          <a:bodyPr wrap="square" rtlCol="0">
            <a:spAutoFit/>
          </a:bodyPr>
          <a:lstStyle/>
          <a:p>
            <a:pPr algn="just"/>
            <a:r>
              <a:rPr lang="tr-TR" sz="2800" dirty="0"/>
              <a:t>Kavga etmek ve saldırganca davranmak yaşamın hiçbir bölümünün parçası değildir. Gergin hissetmek normal sayılabilir ancak bunu başka birisine saldırarak sakinleşmeye çalışmak normal değildir.</a:t>
            </a:r>
          </a:p>
          <a:p>
            <a:pPr algn="just"/>
            <a:endParaRPr lang="tr-TR" sz="2800" dirty="0"/>
          </a:p>
          <a:p>
            <a:pPr algn="just"/>
            <a:r>
              <a:rPr lang="tr-TR" sz="2800" dirty="0"/>
              <a:t>Zorbalığa uğrayanların uzun süreli travmaları ve bu zorbalığın etkileri olabilir</a:t>
            </a:r>
          </a:p>
        </p:txBody>
      </p:sp>
    </p:spTree>
    <p:extLst>
      <p:ext uri="{BB962C8B-B14F-4D97-AF65-F5344CB8AC3E}">
        <p14:creationId xmlns:p14="http://schemas.microsoft.com/office/powerpoint/2010/main" val="1827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E212101-724B-44D4-8094-3E17CCA7D90C}"/>
              </a:ext>
            </a:extLst>
          </p:cNvPr>
          <p:cNvSpPr txBox="1"/>
          <p:nvPr/>
        </p:nvSpPr>
        <p:spPr>
          <a:xfrm>
            <a:off x="1819175" y="1896177"/>
            <a:ext cx="8037094" cy="523220"/>
          </a:xfrm>
          <a:prstGeom prst="rect">
            <a:avLst/>
          </a:prstGeom>
          <a:noFill/>
        </p:spPr>
        <p:txBody>
          <a:bodyPr wrap="square" rtlCol="0">
            <a:spAutoFit/>
          </a:bodyPr>
          <a:lstStyle/>
          <a:p>
            <a:r>
              <a:rPr lang="tr-TR" sz="2800" dirty="0"/>
              <a:t>Başkalarını kızdırmak bazen eğlencelidir.</a:t>
            </a:r>
          </a:p>
        </p:txBody>
      </p:sp>
      <p:sp>
        <p:nvSpPr>
          <p:cNvPr id="4" name="Çarpım İşareti 3">
            <a:extLst>
              <a:ext uri="{FF2B5EF4-FFF2-40B4-BE49-F238E27FC236}">
                <a16:creationId xmlns:a16="http://schemas.microsoft.com/office/drawing/2014/main" id="{E85387B7-BAE8-45CD-8443-0A439929457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B5CF2C03-3423-4CCE-B8CA-2613DC3589B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81B04167-65A8-436C-8B3E-8F851799F23A}"/>
              </a:ext>
            </a:extLst>
          </p:cNvPr>
          <p:cNvSpPr txBox="1"/>
          <p:nvPr/>
        </p:nvSpPr>
        <p:spPr>
          <a:xfrm>
            <a:off x="1819175" y="4745255"/>
            <a:ext cx="6545179" cy="1815882"/>
          </a:xfrm>
          <a:prstGeom prst="rect">
            <a:avLst/>
          </a:prstGeom>
          <a:noFill/>
        </p:spPr>
        <p:txBody>
          <a:bodyPr wrap="square" rtlCol="0">
            <a:spAutoFit/>
          </a:bodyPr>
          <a:lstStyle/>
          <a:p>
            <a:r>
              <a:rPr lang="tr-TR" sz="2800" dirty="0"/>
              <a:t>Başkalarını kızdırmak hiçbir zaman eğlenceli değildir. Siz kızdırılmaktan keyif almıyorsanız başkaları da almıyordur.</a:t>
            </a:r>
          </a:p>
          <a:p>
            <a:endParaRPr lang="tr-TR" sz="2800" dirty="0"/>
          </a:p>
        </p:txBody>
      </p:sp>
    </p:spTree>
    <p:extLst>
      <p:ext uri="{BB962C8B-B14F-4D97-AF65-F5344CB8AC3E}">
        <p14:creationId xmlns:p14="http://schemas.microsoft.com/office/powerpoint/2010/main" val="127720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1A1398F-00F0-4D2F-BBEE-612342F33F10}"/>
              </a:ext>
            </a:extLst>
          </p:cNvPr>
          <p:cNvSpPr txBox="1"/>
          <p:nvPr/>
        </p:nvSpPr>
        <p:spPr>
          <a:xfrm>
            <a:off x="1828800" y="1876926"/>
            <a:ext cx="6689558" cy="523220"/>
          </a:xfrm>
          <a:prstGeom prst="rect">
            <a:avLst/>
          </a:prstGeom>
          <a:noFill/>
        </p:spPr>
        <p:txBody>
          <a:bodyPr wrap="square" rtlCol="0">
            <a:spAutoFit/>
          </a:bodyPr>
          <a:lstStyle/>
          <a:p>
            <a:r>
              <a:rPr lang="tr-TR" sz="2800" dirty="0"/>
              <a:t>Bazı öğrenciler zorbalığı hak ederler.</a:t>
            </a:r>
          </a:p>
        </p:txBody>
      </p:sp>
      <p:sp>
        <p:nvSpPr>
          <p:cNvPr id="4" name="Çarpım İşareti 3">
            <a:extLst>
              <a:ext uri="{FF2B5EF4-FFF2-40B4-BE49-F238E27FC236}">
                <a16:creationId xmlns:a16="http://schemas.microsoft.com/office/drawing/2014/main" id="{D6F7A124-BD72-4C91-BFA2-6EC98151EA27}"/>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7A8222AD-800C-477B-A7CF-89D1AF3DD681}"/>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EEC29901-6820-42B1-8132-2CFAF92E6E1E}"/>
              </a:ext>
            </a:extLst>
          </p:cNvPr>
          <p:cNvSpPr txBox="1"/>
          <p:nvPr/>
        </p:nvSpPr>
        <p:spPr>
          <a:xfrm>
            <a:off x="1674796" y="5159141"/>
            <a:ext cx="9846644" cy="954107"/>
          </a:xfrm>
          <a:prstGeom prst="rect">
            <a:avLst/>
          </a:prstGeom>
          <a:noFill/>
        </p:spPr>
        <p:txBody>
          <a:bodyPr wrap="square" rtlCol="0">
            <a:spAutoFit/>
          </a:bodyPr>
          <a:lstStyle/>
          <a:p>
            <a:r>
              <a:rPr lang="tr-TR" sz="2800" dirty="0"/>
              <a:t>Hiçbir öğrenci ve ya hiçbir birey zorbalığı hak etmez. Herkes özel ve kıymetlidir.</a:t>
            </a:r>
          </a:p>
        </p:txBody>
      </p:sp>
    </p:spTree>
    <p:extLst>
      <p:ext uri="{BB962C8B-B14F-4D97-AF65-F5344CB8AC3E}">
        <p14:creationId xmlns:p14="http://schemas.microsoft.com/office/powerpoint/2010/main" val="4033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İçerik Yer Tutucusu 2">
            <a:extLst>
              <a:ext uri="{FF2B5EF4-FFF2-40B4-BE49-F238E27FC236}">
                <a16:creationId xmlns:a16="http://schemas.microsoft.com/office/drawing/2014/main" id="{6BFF5386-C100-46C3-9B4D-168244AC5A4B}"/>
              </a:ext>
            </a:extLst>
          </p:cNvPr>
          <p:cNvSpPr>
            <a:spLocks noGrp="1"/>
          </p:cNvSpPr>
          <p:nvPr>
            <p:ph idx="1"/>
          </p:nvPr>
        </p:nvSpPr>
        <p:spPr>
          <a:xfrm>
            <a:off x="913773" y="1705510"/>
            <a:ext cx="10080481" cy="4085689"/>
          </a:xfrm>
        </p:spPr>
        <p:txBody>
          <a:bodyPr>
            <a:normAutofit/>
          </a:bodyPr>
          <a:lstStyle/>
          <a:p>
            <a:pPr algn="just"/>
            <a:endParaRPr lang="tr-TR" sz="1800" dirty="0"/>
          </a:p>
          <a:p>
            <a:pPr algn="just"/>
            <a:endParaRPr lang="tr-TR" sz="1800" dirty="0"/>
          </a:p>
          <a:p>
            <a:pPr algn="just"/>
            <a:r>
              <a:rPr lang="tr-TR" sz="1800" dirty="0"/>
              <a:t>Türk Dil Kurumu (2017) sözlüğüne göre zorba kavramı “Gücüne güvenerek hükmü altında bulunanlara söz hakkı ve davranış özgürlüğü tanımayan (kimse), müstebit, mütegallibe, despot, diktatör” ifadeleriyle açıklanmaktadır.</a:t>
            </a:r>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19394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778CE38-B9F9-4D99-BC80-F24CE67EF4AE}"/>
              </a:ext>
            </a:extLst>
          </p:cNvPr>
          <p:cNvSpPr txBox="1"/>
          <p:nvPr/>
        </p:nvSpPr>
        <p:spPr>
          <a:xfrm>
            <a:off x="1915427" y="1530417"/>
            <a:ext cx="7690586" cy="523220"/>
          </a:xfrm>
          <a:prstGeom prst="rect">
            <a:avLst/>
          </a:prstGeom>
          <a:noFill/>
        </p:spPr>
        <p:txBody>
          <a:bodyPr wrap="square" rtlCol="0">
            <a:spAutoFit/>
          </a:bodyPr>
          <a:lstStyle/>
          <a:p>
            <a:r>
              <a:rPr lang="tr-TR" sz="2800" dirty="0"/>
              <a:t>Zorbalıktan şikayet eden öğrenciler ana kuzusudur.</a:t>
            </a:r>
          </a:p>
        </p:txBody>
      </p:sp>
      <p:sp>
        <p:nvSpPr>
          <p:cNvPr id="4" name="Çarpım İşareti 3">
            <a:extLst>
              <a:ext uri="{FF2B5EF4-FFF2-40B4-BE49-F238E27FC236}">
                <a16:creationId xmlns:a16="http://schemas.microsoft.com/office/drawing/2014/main" id="{24D68D5C-BEB4-4C18-B261-F5D771E6BA8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61E1061-F386-4401-963B-D329004479B9}"/>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DF0B0E7F-C998-4D89-8CC2-22844D441457}"/>
              </a:ext>
            </a:extLst>
          </p:cNvPr>
          <p:cNvSpPr txBox="1"/>
          <p:nvPr/>
        </p:nvSpPr>
        <p:spPr>
          <a:xfrm>
            <a:off x="2290813" y="5024387"/>
            <a:ext cx="8277726" cy="954107"/>
          </a:xfrm>
          <a:prstGeom prst="rect">
            <a:avLst/>
          </a:prstGeom>
          <a:noFill/>
        </p:spPr>
        <p:txBody>
          <a:bodyPr wrap="square" rtlCol="0">
            <a:spAutoFit/>
          </a:bodyPr>
          <a:lstStyle/>
          <a:p>
            <a:r>
              <a:rPr lang="tr-TR" sz="2800" dirty="0"/>
              <a:t>Zorbalıktan şikayet eden öğrenci kendisini koruyan ve savunan öğrencidir. </a:t>
            </a:r>
          </a:p>
        </p:txBody>
      </p:sp>
      <p:sp>
        <p:nvSpPr>
          <p:cNvPr id="8" name="Ok: Aşağı 7">
            <a:extLst>
              <a:ext uri="{FF2B5EF4-FFF2-40B4-BE49-F238E27FC236}">
                <a16:creationId xmlns:a16="http://schemas.microsoft.com/office/drawing/2014/main" id="{99200D5C-9AA7-4A8B-AFCE-33C0FDE613F1}"/>
              </a:ext>
            </a:extLst>
          </p:cNvPr>
          <p:cNvSpPr/>
          <p:nvPr/>
        </p:nvSpPr>
        <p:spPr>
          <a:xfrm>
            <a:off x="4995512" y="2053636"/>
            <a:ext cx="1029903" cy="1103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06CDF961-D5BC-41A2-88D3-1948C7B1D82B}"/>
              </a:ext>
            </a:extLst>
          </p:cNvPr>
          <p:cNvSpPr txBox="1"/>
          <p:nvPr/>
        </p:nvSpPr>
        <p:spPr>
          <a:xfrm>
            <a:off x="2290813" y="3157086"/>
            <a:ext cx="7610374" cy="954107"/>
          </a:xfrm>
          <a:prstGeom prst="rect">
            <a:avLst/>
          </a:prstGeom>
          <a:noFill/>
        </p:spPr>
        <p:txBody>
          <a:bodyPr wrap="square" rtlCol="0">
            <a:spAutoFit/>
          </a:bodyPr>
          <a:lstStyle/>
          <a:p>
            <a:r>
              <a:rPr lang="tr-TR" sz="2800" dirty="0"/>
              <a:t>BU ZORBALARIN ZORBALIĞA DEVAM ETMEK İÇİN SÖYLEDİĞİ BİR CÜMLEDİR.</a:t>
            </a:r>
          </a:p>
        </p:txBody>
      </p:sp>
    </p:spTree>
    <p:extLst>
      <p:ext uri="{BB962C8B-B14F-4D97-AF65-F5344CB8AC3E}">
        <p14:creationId xmlns:p14="http://schemas.microsoft.com/office/powerpoint/2010/main" val="7819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C5D193-8FC2-40C9-8FA3-8820573ACA0B}"/>
              </a:ext>
            </a:extLst>
          </p:cNvPr>
          <p:cNvSpPr txBox="1"/>
          <p:nvPr/>
        </p:nvSpPr>
        <p:spPr>
          <a:xfrm>
            <a:off x="1174282" y="1848051"/>
            <a:ext cx="9240253" cy="523220"/>
          </a:xfrm>
          <a:prstGeom prst="rect">
            <a:avLst/>
          </a:prstGeom>
          <a:noFill/>
        </p:spPr>
        <p:txBody>
          <a:bodyPr wrap="square" rtlCol="0">
            <a:spAutoFit/>
          </a:bodyPr>
          <a:lstStyle/>
          <a:p>
            <a:r>
              <a:rPr lang="tr-TR" sz="2800" dirty="0"/>
              <a:t>Zorbalık yapanları görmezlikten gelirseniz sizi bırakırlar.</a:t>
            </a:r>
          </a:p>
        </p:txBody>
      </p:sp>
      <p:sp>
        <p:nvSpPr>
          <p:cNvPr id="4" name="Çarpım İşareti 3">
            <a:extLst>
              <a:ext uri="{FF2B5EF4-FFF2-40B4-BE49-F238E27FC236}">
                <a16:creationId xmlns:a16="http://schemas.microsoft.com/office/drawing/2014/main" id="{1D647C43-5FD1-443A-97D8-B18C6DCA8285}"/>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A2248B3-B393-4ABE-B896-E4DE577E5B7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F23F74C4-9612-4F27-9648-F77DA0605EB7}"/>
              </a:ext>
            </a:extLst>
          </p:cNvPr>
          <p:cNvSpPr txBox="1"/>
          <p:nvPr/>
        </p:nvSpPr>
        <p:spPr>
          <a:xfrm>
            <a:off x="1530417" y="4947385"/>
            <a:ext cx="8758989" cy="1384995"/>
          </a:xfrm>
          <a:prstGeom prst="rect">
            <a:avLst/>
          </a:prstGeom>
          <a:noFill/>
        </p:spPr>
        <p:txBody>
          <a:bodyPr wrap="square" rtlCol="0">
            <a:spAutoFit/>
          </a:bodyPr>
          <a:lstStyle/>
          <a:p>
            <a:r>
              <a:rPr lang="tr-TR" sz="2800" dirty="0"/>
              <a:t>Zorbalar görmezden gelindikçe zorbalıklarını yapmaya devam ederler. Ve görmezden gelirseniz bir gün size de zorbalık yapacaklardır.</a:t>
            </a:r>
          </a:p>
        </p:txBody>
      </p:sp>
    </p:spTree>
    <p:extLst>
      <p:ext uri="{BB962C8B-B14F-4D97-AF65-F5344CB8AC3E}">
        <p14:creationId xmlns:p14="http://schemas.microsoft.com/office/powerpoint/2010/main" val="18715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E89165C-ECF9-4FAC-BA8D-9EC3AD30CB26}"/>
              </a:ext>
            </a:extLst>
          </p:cNvPr>
          <p:cNvSpPr txBox="1"/>
          <p:nvPr/>
        </p:nvSpPr>
        <p:spPr>
          <a:xfrm>
            <a:off x="1809549" y="1659754"/>
            <a:ext cx="9442383" cy="523220"/>
          </a:xfrm>
          <a:prstGeom prst="rect">
            <a:avLst/>
          </a:prstGeom>
          <a:noFill/>
        </p:spPr>
        <p:txBody>
          <a:bodyPr wrap="square" rtlCol="0">
            <a:spAutoFit/>
          </a:bodyPr>
          <a:lstStyle/>
          <a:p>
            <a:r>
              <a:rPr lang="tr-TR" sz="2800" dirty="0"/>
              <a:t>Zorbalık yapıldığında bunu yetişkinlere anlatmak ispiyonculuktur.</a:t>
            </a:r>
          </a:p>
        </p:txBody>
      </p:sp>
      <p:sp>
        <p:nvSpPr>
          <p:cNvPr id="4" name="Çarpım İşareti 3">
            <a:extLst>
              <a:ext uri="{FF2B5EF4-FFF2-40B4-BE49-F238E27FC236}">
                <a16:creationId xmlns:a16="http://schemas.microsoft.com/office/drawing/2014/main" id="{1AEFCF34-A091-41C6-86BA-367BF40A95CA}"/>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E1C4238A-4D77-4C43-9E65-9C24DF4001F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2D0A0FD8-AC35-4CB6-A46B-610685B2DADF}"/>
              </a:ext>
            </a:extLst>
          </p:cNvPr>
          <p:cNvSpPr txBox="1"/>
          <p:nvPr/>
        </p:nvSpPr>
        <p:spPr>
          <a:xfrm>
            <a:off x="1809549" y="5024387"/>
            <a:ext cx="9519386" cy="1384995"/>
          </a:xfrm>
          <a:prstGeom prst="rect">
            <a:avLst/>
          </a:prstGeom>
          <a:noFill/>
        </p:spPr>
        <p:txBody>
          <a:bodyPr wrap="square" rtlCol="0">
            <a:spAutoFit/>
          </a:bodyPr>
          <a:lstStyle/>
          <a:p>
            <a:r>
              <a:rPr lang="tr-TR" sz="28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a16="http://schemas.microsoft.com/office/drawing/2014/main" id="{9FA6C2FC-D219-4796-87A5-6B0E841C7975}"/>
              </a:ext>
            </a:extLst>
          </p:cNvPr>
          <p:cNvSpPr/>
          <p:nvPr/>
        </p:nvSpPr>
        <p:spPr>
          <a:xfrm>
            <a:off x="5409398" y="2367815"/>
            <a:ext cx="991402"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F28BAD05-9A96-4BD2-923A-C62C8CC69ED3}"/>
              </a:ext>
            </a:extLst>
          </p:cNvPr>
          <p:cNvSpPr txBox="1"/>
          <p:nvPr/>
        </p:nvSpPr>
        <p:spPr>
          <a:xfrm>
            <a:off x="1068404" y="3515182"/>
            <a:ext cx="10578163" cy="954107"/>
          </a:xfrm>
          <a:prstGeom prst="rect">
            <a:avLst/>
          </a:prstGeom>
          <a:noFill/>
        </p:spPr>
        <p:txBody>
          <a:bodyPr wrap="square" rtlCol="0">
            <a:spAutoFit/>
          </a:bodyPr>
          <a:lstStyle/>
          <a:p>
            <a:r>
              <a:rPr lang="tr-TR" sz="2800" dirty="0"/>
              <a:t>ZORBALAR ZORBALIĞIN YETİŞKİNLERE ANLATILMASINDAN KORKARLAR. BU SEBEPLE BÖYLE CÜMLELER KULLANABİLİRLER</a:t>
            </a:r>
          </a:p>
        </p:txBody>
      </p:sp>
    </p:spTree>
    <p:extLst>
      <p:ext uri="{BB962C8B-B14F-4D97-AF65-F5344CB8AC3E}">
        <p14:creationId xmlns:p14="http://schemas.microsoft.com/office/powerpoint/2010/main" val="8667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C378655-BD32-4BD0-AC45-162082CC72C9}"/>
              </a:ext>
            </a:extLst>
          </p:cNvPr>
          <p:cNvSpPr txBox="1"/>
          <p:nvPr/>
        </p:nvSpPr>
        <p:spPr>
          <a:xfrm>
            <a:off x="1703672" y="1453415"/>
            <a:ext cx="8258475" cy="954107"/>
          </a:xfrm>
          <a:prstGeom prst="rect">
            <a:avLst/>
          </a:prstGeom>
          <a:noFill/>
        </p:spPr>
        <p:txBody>
          <a:bodyPr wrap="square" rtlCol="0">
            <a:spAutoFit/>
          </a:bodyPr>
          <a:lstStyle/>
          <a:p>
            <a:r>
              <a:rPr lang="tr-TR" sz="2800" dirty="0"/>
              <a:t>Bir zorbayla baş etmenin en iyi yolu onunla kavga etmek ve intikam almaktır.</a:t>
            </a:r>
          </a:p>
        </p:txBody>
      </p:sp>
      <p:sp>
        <p:nvSpPr>
          <p:cNvPr id="4" name="Çarpım İşareti 3">
            <a:extLst>
              <a:ext uri="{FF2B5EF4-FFF2-40B4-BE49-F238E27FC236}">
                <a16:creationId xmlns:a16="http://schemas.microsoft.com/office/drawing/2014/main" id="{1434A17F-0B46-421E-9D5F-D99CB11B46B1}"/>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AF462951-1CE8-4E16-AC22-408AC4DE56BB}"/>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01BCCD94-97FB-47C2-BD16-4D22F8DB8D1E}"/>
              </a:ext>
            </a:extLst>
          </p:cNvPr>
          <p:cNvSpPr txBox="1"/>
          <p:nvPr/>
        </p:nvSpPr>
        <p:spPr>
          <a:xfrm>
            <a:off x="1530417" y="4235117"/>
            <a:ext cx="9432758" cy="2246769"/>
          </a:xfrm>
          <a:prstGeom prst="rect">
            <a:avLst/>
          </a:prstGeom>
          <a:noFill/>
        </p:spPr>
        <p:txBody>
          <a:bodyPr wrap="square" rtlCol="0">
            <a:spAutoFit/>
          </a:bodyPr>
          <a:lstStyle/>
          <a:p>
            <a:r>
              <a:rPr lang="tr-TR" sz="28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spTree>
    <p:extLst>
      <p:ext uri="{BB962C8B-B14F-4D97-AF65-F5344CB8AC3E}">
        <p14:creationId xmlns:p14="http://schemas.microsoft.com/office/powerpoint/2010/main" val="90355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64E77D9-92D2-412B-8EA3-B3D6849D7ABA}"/>
              </a:ext>
            </a:extLst>
          </p:cNvPr>
          <p:cNvSpPr txBox="1"/>
          <p:nvPr/>
        </p:nvSpPr>
        <p:spPr>
          <a:xfrm>
            <a:off x="3051208" y="2377440"/>
            <a:ext cx="6314172" cy="584775"/>
          </a:xfrm>
          <a:prstGeom prst="rect">
            <a:avLst/>
          </a:prstGeom>
          <a:noFill/>
        </p:spPr>
        <p:txBody>
          <a:bodyPr wrap="square" rtlCol="0">
            <a:spAutoFit/>
          </a:bodyPr>
          <a:lstStyle/>
          <a:p>
            <a:r>
              <a:rPr lang="tr-TR" sz="3200" dirty="0"/>
              <a:t>DİNLEDİĞİNİZ İÇİN TEŞEKKÜR EDERİZ</a:t>
            </a:r>
          </a:p>
        </p:txBody>
      </p:sp>
      <p:sp>
        <p:nvSpPr>
          <p:cNvPr id="7" name="Gülen Yüz 6">
            <a:extLst>
              <a:ext uri="{FF2B5EF4-FFF2-40B4-BE49-F238E27FC236}">
                <a16:creationId xmlns:a16="http://schemas.microsoft.com/office/drawing/2014/main" id="{D2870AC6-DC6C-414A-959F-4951F0228509}"/>
              </a:ext>
            </a:extLst>
          </p:cNvPr>
          <p:cNvSpPr/>
          <p:nvPr/>
        </p:nvSpPr>
        <p:spPr>
          <a:xfrm>
            <a:off x="5250580" y="642909"/>
            <a:ext cx="1559293" cy="1520792"/>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CAED9BE0-FBF4-4E83-AF89-B0564FD5756D}"/>
              </a:ext>
            </a:extLst>
          </p:cNvPr>
          <p:cNvSpPr txBox="1"/>
          <p:nvPr/>
        </p:nvSpPr>
        <p:spPr>
          <a:xfrm>
            <a:off x="4955406" y="3311091"/>
            <a:ext cx="2550695" cy="523220"/>
          </a:xfrm>
          <a:prstGeom prst="rect">
            <a:avLst/>
          </a:prstGeom>
          <a:noFill/>
        </p:spPr>
        <p:txBody>
          <a:bodyPr wrap="square" rtlCol="0">
            <a:spAutoFit/>
          </a:bodyPr>
          <a:lstStyle/>
          <a:p>
            <a:r>
              <a:rPr lang="tr-TR" sz="2800" dirty="0"/>
              <a:t>HAZIRLAYAN</a:t>
            </a:r>
          </a:p>
        </p:txBody>
      </p:sp>
      <p:sp>
        <p:nvSpPr>
          <p:cNvPr id="9" name="Metin kutusu 8">
            <a:extLst>
              <a:ext uri="{FF2B5EF4-FFF2-40B4-BE49-F238E27FC236}">
                <a16:creationId xmlns:a16="http://schemas.microsoft.com/office/drawing/2014/main" id="{253299CF-94A0-44D9-A973-63CFF4CDD5EF}"/>
              </a:ext>
            </a:extLst>
          </p:cNvPr>
          <p:cNvSpPr txBox="1"/>
          <p:nvPr/>
        </p:nvSpPr>
        <p:spPr>
          <a:xfrm>
            <a:off x="2550695" y="4254366"/>
            <a:ext cx="6959065" cy="1200329"/>
          </a:xfrm>
          <a:prstGeom prst="rect">
            <a:avLst/>
          </a:prstGeom>
          <a:noFill/>
        </p:spPr>
        <p:txBody>
          <a:bodyPr wrap="square" rtlCol="0">
            <a:spAutoFit/>
          </a:bodyPr>
          <a:lstStyle/>
          <a:p>
            <a:pPr algn="ctr"/>
            <a:r>
              <a:rPr lang="tr-TR" sz="2400" dirty="0"/>
              <a:t>PSİKOLOJİK DANIŞMAN VE REHBER ÖĞRETMEN </a:t>
            </a:r>
          </a:p>
          <a:p>
            <a:pPr algn="ctr"/>
            <a:endParaRPr lang="tr-TR" sz="2400" dirty="0"/>
          </a:p>
          <a:p>
            <a:pPr algn="ctr"/>
            <a:r>
              <a:rPr lang="tr-TR" sz="2400" dirty="0"/>
              <a:t>EZGİ TOPÇU</a:t>
            </a:r>
          </a:p>
        </p:txBody>
      </p:sp>
    </p:spTree>
    <p:extLst>
      <p:ext uri="{BB962C8B-B14F-4D97-AF65-F5344CB8AC3E}">
        <p14:creationId xmlns:p14="http://schemas.microsoft.com/office/powerpoint/2010/main" val="227849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artidergisi.com/wp-content/uploads/2012/01/akranzorbalig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841" y="1360915"/>
            <a:ext cx="1938927" cy="287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Dikdörtgen: Eğimli 2">
            <a:extLst>
              <a:ext uri="{FF2B5EF4-FFF2-40B4-BE49-F238E27FC236}">
                <a16:creationId xmlns:a16="http://schemas.microsoft.com/office/drawing/2014/main" id="{18E02FF0-AC9E-4C2A-87B3-8BDCBFBBB542}"/>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a:t>
            </a:r>
          </a:p>
        </p:txBody>
      </p:sp>
      <p:pic>
        <p:nvPicPr>
          <p:cNvPr id="7" name="Resim 6" descr="çizim içeren bir resim&#10;&#10;Açıklama otomatik olarak oluşturuldu">
            <a:extLst>
              <a:ext uri="{FF2B5EF4-FFF2-40B4-BE49-F238E27FC236}">
                <a16:creationId xmlns:a16="http://schemas.microsoft.com/office/drawing/2014/main" id="{42B1ECDA-ED19-42B2-8A74-B8342FD63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22" y="1875348"/>
            <a:ext cx="4572000" cy="3429000"/>
          </a:xfrm>
          <a:prstGeom prst="rect">
            <a:avLst/>
          </a:prstGeom>
        </p:spPr>
      </p:pic>
      <p:pic>
        <p:nvPicPr>
          <p:cNvPr id="11" name="Resim 10" descr="çizim içeren bir resim&#10;&#10;Açıklama otomatik olarak oluşturuldu">
            <a:extLst>
              <a:ext uri="{FF2B5EF4-FFF2-40B4-BE49-F238E27FC236}">
                <a16:creationId xmlns:a16="http://schemas.microsoft.com/office/drawing/2014/main" id="{ECA3AB32-CC72-4CC4-A4B7-310D65B04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63" y="1457976"/>
            <a:ext cx="3736126" cy="2046855"/>
          </a:xfrm>
          <a:prstGeom prst="rect">
            <a:avLst/>
          </a:prstGeom>
        </p:spPr>
      </p:pic>
      <p:pic>
        <p:nvPicPr>
          <p:cNvPr id="15" name="Resim 14" descr="çizim içeren bir resim&#10;&#10;Açıklama otomatik olarak oluşturuldu">
            <a:extLst>
              <a:ext uri="{FF2B5EF4-FFF2-40B4-BE49-F238E27FC236}">
                <a16:creationId xmlns:a16="http://schemas.microsoft.com/office/drawing/2014/main" id="{82ED2642-89F8-4906-848E-8C86F3CA8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49" y="4971607"/>
            <a:ext cx="4265594" cy="1567894"/>
          </a:xfrm>
          <a:prstGeom prst="rect">
            <a:avLst/>
          </a:prstGeom>
        </p:spPr>
      </p:pic>
      <p:pic>
        <p:nvPicPr>
          <p:cNvPr id="17" name="Resim 16" descr="çizim içeren bir resim&#10;&#10;Açıklama otomatik olarak oluşturuldu">
            <a:extLst>
              <a:ext uri="{FF2B5EF4-FFF2-40B4-BE49-F238E27FC236}">
                <a16:creationId xmlns:a16="http://schemas.microsoft.com/office/drawing/2014/main" id="{200ACCB0-0170-403F-B0D1-AA476A37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708" y="4239702"/>
            <a:ext cx="3877095" cy="2618298"/>
          </a:xfrm>
          <a:prstGeom prst="rect">
            <a:avLst/>
          </a:prstGeom>
        </p:spPr>
      </p:pic>
    </p:spTree>
    <p:extLst>
      <p:ext uri="{BB962C8B-B14F-4D97-AF65-F5344CB8AC3E}">
        <p14:creationId xmlns:p14="http://schemas.microsoft.com/office/powerpoint/2010/main" val="284488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id="{E21107E1-F746-4A28-8F46-C0244F261A66}"/>
              </a:ext>
            </a:extLst>
          </p:cNvPr>
          <p:cNvSpPr txBox="1"/>
          <p:nvPr/>
        </p:nvSpPr>
        <p:spPr>
          <a:xfrm>
            <a:off x="6568727" y="4109663"/>
            <a:ext cx="5030973" cy="1200329"/>
          </a:xfrm>
          <a:prstGeom prst="rect">
            <a:avLst/>
          </a:prstGeom>
          <a:noFill/>
        </p:spPr>
        <p:txBody>
          <a:bodyPr wrap="square" rtlCol="0">
            <a:spAutoFit/>
          </a:bodyPr>
          <a:lstStyle/>
          <a:p>
            <a:r>
              <a:rPr lang="tr-TR" dirty="0"/>
              <a:t>Zorba 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a16="http://schemas.microsoft.com/office/drawing/2014/main" id="{109729E9-FFCB-48AF-98F4-C62058747EE8}"/>
              </a:ext>
            </a:extLst>
          </p:cNvPr>
          <p:cNvSpPr>
            <a:spLocks noGrp="1"/>
          </p:cNvSpPr>
          <p:nvPr>
            <p:ph idx="1"/>
          </p:nvPr>
        </p:nvSpPr>
        <p:spPr>
          <a:xfrm>
            <a:off x="6329446" y="1722111"/>
            <a:ext cx="5030973" cy="1845311"/>
          </a:xfrm>
        </p:spPr>
        <p:txBody>
          <a:bodyPr>
            <a:normAutofit lnSpcReduction="10000"/>
          </a:bodyPr>
          <a:lstStyle/>
          <a:p>
            <a:pPr algn="just"/>
            <a:r>
              <a:rPr lang="tr-TR" dirty="0"/>
              <a:t>Zorbalık 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a16="http://schemas.microsoft.com/office/drawing/2014/main" id="{F7AE2411-A0BE-48F9-80BA-4A8EA033B6B6}"/>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 ZORBALIK</a:t>
            </a:r>
          </a:p>
        </p:txBody>
      </p:sp>
    </p:spTree>
    <p:extLst>
      <p:ext uri="{BB962C8B-B14F-4D97-AF65-F5344CB8AC3E}">
        <p14:creationId xmlns:p14="http://schemas.microsoft.com/office/powerpoint/2010/main" val="359467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6107095" y="1861135"/>
            <a:ext cx="6084905" cy="3817770"/>
          </a:xfrm>
          <a:prstGeom prst="rect">
            <a:avLst/>
          </a:prstGeom>
        </p:spPr>
      </p:pic>
      <p:sp>
        <p:nvSpPr>
          <p:cNvPr id="2" name="Metin kutusu 1">
            <a:extLst>
              <a:ext uri="{FF2B5EF4-FFF2-40B4-BE49-F238E27FC236}">
                <a16:creationId xmlns:a16="http://schemas.microsoft.com/office/drawing/2014/main" id="{74CA1032-C9D6-4F67-8D84-5E957F0BDD8C}"/>
              </a:ext>
            </a:extLst>
          </p:cNvPr>
          <p:cNvSpPr txBox="1"/>
          <p:nvPr/>
        </p:nvSpPr>
        <p:spPr>
          <a:xfrm>
            <a:off x="452063" y="1715783"/>
            <a:ext cx="5198724" cy="3139321"/>
          </a:xfrm>
          <a:prstGeom prst="rect">
            <a:avLst/>
          </a:prstGeom>
          <a:noFill/>
        </p:spPr>
        <p:txBody>
          <a:bodyPr wrap="square" rtlCol="0">
            <a:spAutoFit/>
          </a:bodyPr>
          <a:lstStyle/>
          <a:p>
            <a:pPr algn="just"/>
            <a:r>
              <a:rPr lang="tr-TR" dirty="0"/>
              <a:t>Bir ya da daha fazla öğrencinin başka bir öğrenciye baskı uygulayarak zarar vermek amacıyla bilinçli/kasıtlı bir biçimde olumsuz eylemde bulunmasıdır.</a:t>
            </a:r>
          </a:p>
          <a:p>
            <a:pPr algn="just"/>
            <a:r>
              <a:rPr lang="tr-TR" dirty="0"/>
              <a:t> </a:t>
            </a:r>
          </a:p>
          <a:p>
            <a:r>
              <a:rPr lang="tr-TR" dirty="0"/>
              <a:t>Bu noktada söz konusu olumsuz eylem </a:t>
            </a:r>
          </a:p>
          <a:p>
            <a:r>
              <a:rPr lang="tr-TR" dirty="0"/>
              <a:t>Sözlü, </a:t>
            </a:r>
          </a:p>
          <a:p>
            <a:r>
              <a:rPr lang="tr-TR" dirty="0"/>
              <a:t>Fiziksel,</a:t>
            </a:r>
          </a:p>
          <a:p>
            <a:r>
              <a:rPr lang="tr-TR" dirty="0"/>
              <a:t>Duygusal,</a:t>
            </a:r>
          </a:p>
          <a:p>
            <a:r>
              <a:rPr lang="tr-TR" dirty="0"/>
              <a:t>Siber  </a:t>
            </a:r>
          </a:p>
          <a:p>
            <a:r>
              <a:rPr lang="tr-TR" dirty="0"/>
              <a:t> şekillerde ortaya çıkabilir.</a:t>
            </a:r>
          </a:p>
        </p:txBody>
      </p:sp>
      <p:sp>
        <p:nvSpPr>
          <p:cNvPr id="11" name="Dikdörtgen: Eğimli 10">
            <a:extLst>
              <a:ext uri="{FF2B5EF4-FFF2-40B4-BE49-F238E27FC236}">
                <a16:creationId xmlns:a16="http://schemas.microsoft.com/office/drawing/2014/main" id="{A919B1BE-D489-4C13-94D2-14521912D994}"/>
              </a:ext>
            </a:extLst>
          </p:cNvPr>
          <p:cNvSpPr/>
          <p:nvPr/>
        </p:nvSpPr>
        <p:spPr>
          <a:xfrm>
            <a:off x="2630183" y="318499"/>
            <a:ext cx="7481379"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 VE TÜRLERİ</a:t>
            </a:r>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79DD663B-2CD3-40F6-A81E-1FCDABB875BD}"/>
              </a:ext>
            </a:extLst>
          </p:cNvPr>
          <p:cNvSpPr txBox="1"/>
          <p:nvPr/>
        </p:nvSpPr>
        <p:spPr>
          <a:xfrm>
            <a:off x="6431622" y="1263721"/>
            <a:ext cx="5527497" cy="5355312"/>
          </a:xfrm>
          <a:prstGeom prst="rect">
            <a:avLst/>
          </a:prstGeom>
          <a:noFill/>
        </p:spPr>
        <p:txBody>
          <a:bodyPr wrap="square" rtlCol="0">
            <a:spAutoFit/>
          </a:bodyPr>
          <a:lstStyle/>
          <a:p>
            <a:pPr algn="just"/>
            <a:r>
              <a:rPr lang="tr-TR" dirty="0"/>
              <a:t>Zorbalık fiziksel olarak ortaya çıktığında bu durum “şiddet” olarak tanımlanabilir.</a:t>
            </a:r>
          </a:p>
          <a:p>
            <a:pPr algn="just"/>
            <a:endParaRPr lang="tr-TR" dirty="0"/>
          </a:p>
          <a:p>
            <a:pPr algn="just"/>
            <a:r>
              <a:rPr lang="tr-TR" dirty="0"/>
              <a:t>Okullarda en çok görülen zorbalık türüdür.</a:t>
            </a:r>
          </a:p>
          <a:p>
            <a:pPr algn="just"/>
            <a:endParaRPr lang="tr-TR" dirty="0"/>
          </a:p>
          <a:p>
            <a:pPr algn="just"/>
            <a:r>
              <a:rPr lang="tr-TR" dirty="0"/>
              <a:t>Dışarıdan ve öğretmenler tarafından kolayca fark edilebilir.</a:t>
            </a:r>
          </a:p>
          <a:p>
            <a:endParaRPr lang="tr-TR" dirty="0"/>
          </a:p>
          <a:p>
            <a:endParaRPr lang="tr-TR" dirty="0"/>
          </a:p>
          <a:p>
            <a:r>
              <a:rPr lang="tr-TR" dirty="0"/>
              <a:t>-Kulak çekme, </a:t>
            </a:r>
          </a:p>
          <a:p>
            <a:r>
              <a:rPr lang="tr-TR" dirty="0"/>
              <a:t>-Saç çekme, </a:t>
            </a:r>
          </a:p>
          <a:p>
            <a:r>
              <a:rPr lang="tr-TR" dirty="0"/>
              <a:t>-İtme, </a:t>
            </a:r>
          </a:p>
          <a:p>
            <a:r>
              <a:rPr lang="tr-TR" dirty="0"/>
              <a:t>-Yumruk atma, </a:t>
            </a:r>
          </a:p>
          <a:p>
            <a:r>
              <a:rPr lang="tr-TR" dirty="0"/>
              <a:t>-Bir alet ile saldırma, </a:t>
            </a:r>
          </a:p>
          <a:p>
            <a:r>
              <a:rPr lang="tr-TR" dirty="0"/>
              <a:t>-Tekme atma, </a:t>
            </a:r>
          </a:p>
          <a:p>
            <a:r>
              <a:rPr lang="tr-TR" dirty="0"/>
              <a:t>-Tokat atma </a:t>
            </a:r>
          </a:p>
          <a:p>
            <a:r>
              <a:rPr lang="tr-TR" dirty="0"/>
              <a:t>-Bedensel kötü şakalar</a:t>
            </a:r>
          </a:p>
          <a:p>
            <a:r>
              <a:rPr lang="tr-TR" dirty="0"/>
              <a:t>-Özel yerlerine dokunmak</a:t>
            </a:r>
          </a:p>
          <a:p>
            <a:r>
              <a:rPr lang="tr-TR" dirty="0"/>
              <a:t>-Kendisine ait olmayan eşyalara zarar vermek</a:t>
            </a:r>
          </a:p>
        </p:txBody>
      </p:sp>
      <p:pic>
        <p:nvPicPr>
          <p:cNvPr id="7" name="Resim 6">
            <a:extLst>
              <a:ext uri="{FF2B5EF4-FFF2-40B4-BE49-F238E27FC236}">
                <a16:creationId xmlns:a16="http://schemas.microsoft.com/office/drawing/2014/main"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94" y="2209853"/>
            <a:ext cx="4143375"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194" y="3416155"/>
            <a:ext cx="3524250" cy="1295400"/>
          </a:xfrm>
          <a:prstGeom prst="rect">
            <a:avLst/>
          </a:prstGeom>
        </p:spPr>
      </p:pic>
      <p:sp>
        <p:nvSpPr>
          <p:cNvPr id="10" name="Dikdörtgen: Eğimli 9">
            <a:extLst>
              <a:ext uri="{FF2B5EF4-FFF2-40B4-BE49-F238E27FC236}">
                <a16:creationId xmlns:a16="http://schemas.microsoft.com/office/drawing/2014/main" id="{BF00D7EC-E6B9-4A33-A37A-175D8B067E93}"/>
              </a:ext>
            </a:extLst>
          </p:cNvPr>
          <p:cNvSpPr/>
          <p:nvPr/>
        </p:nvSpPr>
        <p:spPr>
          <a:xfrm>
            <a:off x="2480410" y="9122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FİZİKSEL ZORBALIK </a:t>
            </a:r>
          </a:p>
        </p:txBody>
      </p:sp>
    </p:spTree>
    <p:extLst>
      <p:ext uri="{BB962C8B-B14F-4D97-AF65-F5344CB8AC3E}">
        <p14:creationId xmlns:p14="http://schemas.microsoft.com/office/powerpoint/2010/main" val="345167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16DF2D-2048-40A9-8F57-64C63271616F}"/>
              </a:ext>
            </a:extLst>
          </p:cNvPr>
          <p:cNvSpPr txBox="1"/>
          <p:nvPr/>
        </p:nvSpPr>
        <p:spPr>
          <a:xfrm>
            <a:off x="628157" y="1225689"/>
            <a:ext cx="4857217" cy="5632311"/>
          </a:xfrm>
          <a:prstGeom prst="rect">
            <a:avLst/>
          </a:prstGeom>
          <a:noFill/>
        </p:spPr>
        <p:txBody>
          <a:bodyPr wrap="square" rtlCol="0">
            <a:spAutoFit/>
          </a:bodyPr>
          <a:lstStyle/>
          <a:p>
            <a:pPr algn="just"/>
            <a:r>
              <a:rPr lang="tr-TR" dirty="0"/>
              <a:t>Sözel zorbalık daha çok konuşarak gerçekleştirilen zorbalık türüdür. Fiziksel zorbalıktan farklı bir biçimde doğrudan fiziksel bir temas bulunmamaktadır. </a:t>
            </a:r>
          </a:p>
          <a:p>
            <a:pPr algn="just"/>
            <a:endParaRPr lang="tr-TR" dirty="0"/>
          </a:p>
          <a:p>
            <a:pPr algn="just"/>
            <a:r>
              <a:rPr lang="tr-TR" dirty="0"/>
              <a:t>Fakat özellikle duygusal açıdan zorbalık gören kişiye önemli sorunlar yarattığı görülmektedir.</a:t>
            </a:r>
          </a:p>
          <a:p>
            <a:pPr algn="just"/>
            <a:endParaRPr lang="tr-TR" dirty="0"/>
          </a:p>
          <a:p>
            <a:pPr algn="just"/>
            <a:r>
              <a:rPr lang="tr-TR" dirty="0"/>
              <a:t>• Küfür etme, </a:t>
            </a:r>
          </a:p>
          <a:p>
            <a:pPr algn="just"/>
            <a:r>
              <a:rPr lang="tr-TR" dirty="0"/>
              <a:t>• Hakaret etme, </a:t>
            </a:r>
          </a:p>
          <a:p>
            <a:pPr algn="just"/>
            <a:r>
              <a:rPr lang="tr-TR" dirty="0"/>
              <a:t>• İncitme, </a:t>
            </a:r>
          </a:p>
          <a:p>
            <a:pPr algn="just"/>
            <a:r>
              <a:rPr lang="tr-TR" dirty="0"/>
              <a:t>• Kaba ve çirkin sözler söyleme, </a:t>
            </a:r>
          </a:p>
          <a:p>
            <a:pPr algn="just"/>
            <a:r>
              <a:rPr lang="tr-TR" dirty="0"/>
              <a:t>• Utandırma, </a:t>
            </a:r>
          </a:p>
          <a:p>
            <a:pPr algn="just"/>
            <a:r>
              <a:rPr lang="tr-TR" dirty="0"/>
              <a:t>• Küçük düşürme, </a:t>
            </a:r>
          </a:p>
          <a:p>
            <a:pPr algn="just"/>
            <a:r>
              <a:rPr lang="tr-TR" dirty="0"/>
              <a:t>• Alay etme, </a:t>
            </a:r>
          </a:p>
          <a:p>
            <a:pPr algn="just"/>
            <a:r>
              <a:rPr lang="tr-TR" dirty="0"/>
              <a:t>• Aksanı ya da konuşma tarzıyla alay etme, </a:t>
            </a:r>
          </a:p>
          <a:p>
            <a:pPr algn="just"/>
            <a:r>
              <a:rPr lang="tr-TR" dirty="0"/>
              <a:t>• Dalga geçme,  </a:t>
            </a:r>
          </a:p>
          <a:p>
            <a:pPr algn="just"/>
            <a:r>
              <a:rPr lang="tr-TR" dirty="0"/>
              <a:t>• Hoşa gitmeyen, küçük düşürücü isimler (lakap) takma, </a:t>
            </a:r>
          </a:p>
          <a:p>
            <a:pPr algn="just"/>
            <a:r>
              <a:rPr lang="tr-TR" dirty="0"/>
              <a:t>• Aşağılayıcı 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726" y="1172269"/>
            <a:ext cx="4857217"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915" y="4452468"/>
            <a:ext cx="2394841" cy="2405532"/>
          </a:xfrm>
          <a:prstGeom prst="rect">
            <a:avLst/>
          </a:prstGeom>
        </p:spPr>
      </p:pic>
      <p:sp>
        <p:nvSpPr>
          <p:cNvPr id="9" name="Dikdörtgen: Eğimli 8">
            <a:extLst>
              <a:ext uri="{FF2B5EF4-FFF2-40B4-BE49-F238E27FC236}">
                <a16:creationId xmlns:a16="http://schemas.microsoft.com/office/drawing/2014/main" id="{6DCFB3A4-13C5-4586-9605-670333164603}"/>
              </a:ext>
            </a:extLst>
          </p:cNvPr>
          <p:cNvSpPr/>
          <p:nvPr/>
        </p:nvSpPr>
        <p:spPr>
          <a:xfrm>
            <a:off x="2571964" y="129853"/>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SÖZEL ZORBALIK </a:t>
            </a:r>
          </a:p>
        </p:txBody>
      </p:sp>
    </p:spTree>
    <p:extLst>
      <p:ext uri="{BB962C8B-B14F-4D97-AF65-F5344CB8AC3E}">
        <p14:creationId xmlns:p14="http://schemas.microsoft.com/office/powerpoint/2010/main" val="322736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6AC6951-9298-448F-B95C-4940E04F9986}"/>
              </a:ext>
            </a:extLst>
          </p:cNvPr>
          <p:cNvSpPr txBox="1"/>
          <p:nvPr/>
        </p:nvSpPr>
        <p:spPr>
          <a:xfrm>
            <a:off x="0" y="1325365"/>
            <a:ext cx="5743253" cy="5632311"/>
          </a:xfrm>
          <a:prstGeom prst="rect">
            <a:avLst/>
          </a:prstGeom>
          <a:noFill/>
        </p:spPr>
        <p:txBody>
          <a:bodyPr wrap="square" numCol="1" rtlCol="0">
            <a:spAutoFit/>
          </a:bodyPr>
          <a:lstStyle/>
          <a:p>
            <a:pPr algn="just"/>
            <a:r>
              <a:rPr lang="tr-TR" dirty="0"/>
              <a:t>Her çocuk, her öğrenci arkadaşları, öğretmenleri ve çevresi ile iletişim kurma isteğindedir. Bu istek normal karşılanmaktadır.</a:t>
            </a:r>
          </a:p>
          <a:p>
            <a:pPr algn="just"/>
            <a:endParaRPr lang="tr-TR" dirty="0"/>
          </a:p>
          <a:p>
            <a:pPr algn="just"/>
            <a:r>
              <a:rPr lang="tr-TR" dirty="0"/>
              <a:t>Toplumsal dışlama bireye zarar vermek ya da bireyi incitmek amacıyla toplumsal ilişkilerini etkileme anlamına gelmektedir. Toplumsal dışlama bir dolaylı zorbalık türüdür.</a:t>
            </a:r>
          </a:p>
          <a:p>
            <a:pPr algn="just"/>
            <a:endParaRPr lang="tr-TR" dirty="0"/>
          </a:p>
          <a:p>
            <a:pPr algn="just"/>
            <a:r>
              <a:rPr lang="tr-TR" dirty="0"/>
              <a:t>Bu zorbalık türünü öğretmenleriniz ya da çevreniz anlayamayabilir. Bu sebepten ötürü bunu yaşayan siz ve ya yakın arkadaşınız ise öğretmeninize çevrenize sizin söylemeniz gerekmektedir. </a:t>
            </a:r>
          </a:p>
          <a:p>
            <a:pPr algn="just"/>
            <a:endParaRPr lang="tr-TR" dirty="0"/>
          </a:p>
          <a:p>
            <a:pPr algn="just"/>
            <a:r>
              <a:rPr lang="tr-TR" dirty="0"/>
              <a:t>• Görmezlikten gelme, </a:t>
            </a:r>
          </a:p>
          <a:p>
            <a:pPr algn="just"/>
            <a:r>
              <a:rPr lang="tr-TR" dirty="0"/>
              <a:t>• Sırtını dönme, </a:t>
            </a:r>
          </a:p>
          <a:p>
            <a:pPr algn="just"/>
            <a:r>
              <a:rPr lang="tr-TR" dirty="0"/>
              <a:t>• Yok sayma, </a:t>
            </a:r>
          </a:p>
          <a:p>
            <a:pPr algn="just"/>
            <a:r>
              <a:rPr lang="tr-TR" dirty="0"/>
              <a:t>• Oyun ya da diğer etkinliklere almama, </a:t>
            </a:r>
          </a:p>
          <a:p>
            <a:pPr algn="just"/>
            <a:r>
              <a:rPr lang="tr-TR" dirty="0"/>
              <a:t>• Gruba almayarak yalnızlığa terk etme, </a:t>
            </a:r>
          </a:p>
          <a:p>
            <a:pPr algn="just"/>
            <a:r>
              <a:rPr lang="tr-TR" dirty="0"/>
              <a:t>• Gruptan atarak cezalandırma, </a:t>
            </a:r>
          </a:p>
          <a:p>
            <a:pPr algn="just"/>
            <a:endParaRPr lang="tr-TR" dirty="0"/>
          </a:p>
        </p:txBody>
      </p:sp>
      <p:sp>
        <p:nvSpPr>
          <p:cNvPr id="3" name="Metin kutusu 2">
            <a:extLst>
              <a:ext uri="{FF2B5EF4-FFF2-40B4-BE49-F238E27FC236}">
                <a16:creationId xmlns:a16="http://schemas.microsoft.com/office/drawing/2014/main" id="{A40D2316-B9A5-4825-B135-82628A02857E}"/>
              </a:ext>
            </a:extLst>
          </p:cNvPr>
          <p:cNvSpPr txBox="1"/>
          <p:nvPr/>
        </p:nvSpPr>
        <p:spPr>
          <a:xfrm>
            <a:off x="6096000" y="1325366"/>
            <a:ext cx="5873393" cy="3416320"/>
          </a:xfrm>
          <a:prstGeom prst="rect">
            <a:avLst/>
          </a:prstGeom>
          <a:noFill/>
        </p:spPr>
        <p:txBody>
          <a:bodyPr wrap="square" rtlCol="0">
            <a:spAutoFit/>
          </a:bodyPr>
          <a:lstStyle/>
          <a:p>
            <a:pPr algn="just"/>
            <a:r>
              <a:rPr lang="tr-TR" dirty="0"/>
              <a:t>• Zorbalık gören kişinin diğer öğrencilerle konuşmasını ve arkadaşlık kurmasını engelleme, </a:t>
            </a:r>
          </a:p>
          <a:p>
            <a:pPr algn="just"/>
            <a:r>
              <a:rPr lang="tr-TR" dirty="0"/>
              <a:t>• Arkadaşlarını mağdura karşı kışkırtarak aralarının bozulmasına çalışma, </a:t>
            </a:r>
          </a:p>
          <a:p>
            <a:pPr algn="just"/>
            <a:r>
              <a:rPr lang="tr-TR" dirty="0"/>
              <a:t>• İftira atma, </a:t>
            </a:r>
          </a:p>
          <a:p>
            <a:pPr algn="just"/>
            <a:r>
              <a:rPr lang="tr-TR" dirty="0"/>
              <a:t>• İftira, dedikodu ve asılsız söylentiler ile mağduru zor duruma düşürme, </a:t>
            </a:r>
          </a:p>
          <a:p>
            <a:pPr algn="just"/>
            <a:r>
              <a:rPr lang="tr-TR" dirty="0"/>
              <a:t>• Yapmadığı şeylerle ilgili öğretmene şikâyet etme, </a:t>
            </a:r>
          </a:p>
          <a:p>
            <a:pPr algn="just"/>
            <a:r>
              <a:rPr lang="tr-TR" dirty="0"/>
              <a:t>• Mağdurun sırlarını başkalarına anlatılarak zor duruma düşürme</a:t>
            </a:r>
          </a:p>
          <a:p>
            <a:pPr algn="just"/>
            <a:endParaRPr lang="tr-TR" dirty="0"/>
          </a:p>
          <a:p>
            <a:endParaRPr lang="tr-TR" dirty="0"/>
          </a:p>
        </p:txBody>
      </p:sp>
      <p:pic>
        <p:nvPicPr>
          <p:cNvPr id="12" name="Resim 11" descr="çizim içeren bir resim&#10;&#10;Açıklama otomatik olarak oluşturuldu">
            <a:extLst>
              <a:ext uri="{FF2B5EF4-FFF2-40B4-BE49-F238E27FC236}">
                <a16:creationId xmlns:a16="http://schemas.microsoft.com/office/drawing/2014/main"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8219"/>
            <a:ext cx="5384838" cy="2388830"/>
          </a:xfrm>
          <a:prstGeom prst="rect">
            <a:avLst/>
          </a:prstGeom>
        </p:spPr>
      </p:pic>
      <p:sp>
        <p:nvSpPr>
          <p:cNvPr id="14" name="Dikdörtgen: Eğimli 13">
            <a:extLst>
              <a:ext uri="{FF2B5EF4-FFF2-40B4-BE49-F238E27FC236}">
                <a16:creationId xmlns:a16="http://schemas.microsoft.com/office/drawing/2014/main" id="{C149E7D5-9B67-4445-B67B-684E629D98AC}"/>
              </a:ext>
            </a:extLst>
          </p:cNvPr>
          <p:cNvSpPr/>
          <p:nvPr/>
        </p:nvSpPr>
        <p:spPr>
          <a:xfrm>
            <a:off x="2571964" y="130951"/>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DUYGUSAL ZORBALIK / TOPLUMDAN DIŞLANMA</a:t>
            </a:r>
          </a:p>
        </p:txBody>
      </p:sp>
    </p:spTree>
    <p:extLst>
      <p:ext uri="{BB962C8B-B14F-4D97-AF65-F5344CB8AC3E}">
        <p14:creationId xmlns:p14="http://schemas.microsoft.com/office/powerpoint/2010/main" val="28158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5607B30-F7E1-4171-8C3E-5C7CD6D6608D}"/>
              </a:ext>
            </a:extLst>
          </p:cNvPr>
          <p:cNvSpPr txBox="1"/>
          <p:nvPr/>
        </p:nvSpPr>
        <p:spPr>
          <a:xfrm>
            <a:off x="133564" y="1119883"/>
            <a:ext cx="6051479" cy="5632311"/>
          </a:xfrm>
          <a:prstGeom prst="rect">
            <a:avLst/>
          </a:prstGeom>
          <a:noFill/>
        </p:spPr>
        <p:txBody>
          <a:bodyPr wrap="square" rtlCol="0">
            <a:spAutoFit/>
          </a:bodyPr>
          <a:lstStyle/>
          <a:p>
            <a:pPr algn="just"/>
            <a:r>
              <a:rPr lang="tr-TR" dirty="0"/>
              <a:t>Bilgi ve iletişim teknolojisi araçları özellikle cep telefonu ve internet yoluyla zorbalık yapılmasıdır. </a:t>
            </a:r>
          </a:p>
          <a:p>
            <a:pPr algn="just"/>
            <a:endParaRPr lang="tr-TR" dirty="0"/>
          </a:p>
          <a:p>
            <a:pPr algn="just"/>
            <a:r>
              <a:rPr lang="tr-TR"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dirty="0"/>
          </a:p>
          <a:p>
            <a:pPr algn="just"/>
            <a:r>
              <a:rPr lang="tr-TR" dirty="0"/>
              <a:t>Siber zorbalığın diğer zorbalık türleri kadar kişiye zarar vermektedir.</a:t>
            </a:r>
          </a:p>
          <a:p>
            <a:pPr algn="just"/>
            <a:endParaRPr lang="tr-TR" dirty="0"/>
          </a:p>
          <a:p>
            <a:pPr algn="just"/>
            <a:r>
              <a:rPr lang="tr-TR" dirty="0"/>
              <a:t>-Kötüleyici ya da tehdit edici mesajların gönderilmesi, rahatsız etme durumunun açık bir biçimde yapılması.</a:t>
            </a:r>
          </a:p>
          <a:p>
            <a:pPr algn="just"/>
            <a:endParaRPr lang="tr-TR" dirty="0"/>
          </a:p>
          <a:p>
            <a:pPr algn="just"/>
            <a:r>
              <a:rPr lang="tr-TR" dirty="0"/>
              <a:t>-Utandırıcı resimlerin gönderilmesi, kötü esprilerin yapılması, bir internet sitesinde kurban hakkında olumsuz saldırıların gerçekleştirilmesi</a:t>
            </a:r>
          </a:p>
          <a:p>
            <a:pPr algn="just"/>
            <a:endParaRPr lang="tr-TR" dirty="0"/>
          </a:p>
        </p:txBody>
      </p:sp>
      <p:sp>
        <p:nvSpPr>
          <p:cNvPr id="6" name="Metin kutusu 5">
            <a:extLst>
              <a:ext uri="{FF2B5EF4-FFF2-40B4-BE49-F238E27FC236}">
                <a16:creationId xmlns:a16="http://schemas.microsoft.com/office/drawing/2014/main" id="{2119CC3F-6521-432E-A7BD-2C25EB08CB1C}"/>
              </a:ext>
            </a:extLst>
          </p:cNvPr>
          <p:cNvSpPr txBox="1"/>
          <p:nvPr/>
        </p:nvSpPr>
        <p:spPr>
          <a:xfrm>
            <a:off x="6308333" y="1212351"/>
            <a:ext cx="5883667" cy="2862322"/>
          </a:xfrm>
          <a:prstGeom prst="rect">
            <a:avLst/>
          </a:prstGeom>
          <a:noFill/>
        </p:spPr>
        <p:txBody>
          <a:bodyPr wrap="square" rtlCol="0">
            <a:spAutoFit/>
          </a:bodyPr>
          <a:lstStyle/>
          <a:p>
            <a:pPr algn="just"/>
            <a:r>
              <a:rPr lang="tr-TR" dirty="0"/>
              <a:t>-</a:t>
            </a:r>
            <a:r>
              <a:rPr lang="tr-TR" dirty="0" err="1"/>
              <a:t>İetinin</a:t>
            </a:r>
            <a:r>
              <a:rPr lang="tr-TR"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dirty="0"/>
          </a:p>
          <a:p>
            <a:pPr algn="just"/>
            <a:r>
              <a:rPr lang="tr-TR"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455" y="4058754"/>
            <a:ext cx="4916340" cy="2693440"/>
          </a:xfrm>
          <a:prstGeom prst="rect">
            <a:avLst/>
          </a:prstGeom>
        </p:spPr>
      </p:pic>
      <p:sp>
        <p:nvSpPr>
          <p:cNvPr id="10" name="Dikdörtgen: Eğimli 9">
            <a:extLst>
              <a:ext uri="{FF2B5EF4-FFF2-40B4-BE49-F238E27FC236}">
                <a16:creationId xmlns:a16="http://schemas.microsoft.com/office/drawing/2014/main" id="{C326528C-E0A9-46C3-9354-0F3F431EC661}"/>
              </a:ext>
            </a:extLst>
          </p:cNvPr>
          <p:cNvSpPr/>
          <p:nvPr/>
        </p:nvSpPr>
        <p:spPr>
          <a:xfrm>
            <a:off x="2497536" y="10514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SİBER/SANAL ZORBALIK </a:t>
            </a:r>
          </a:p>
        </p:txBody>
      </p:sp>
    </p:spTree>
    <p:extLst>
      <p:ext uri="{BB962C8B-B14F-4D97-AF65-F5344CB8AC3E}">
        <p14:creationId xmlns:p14="http://schemas.microsoft.com/office/powerpoint/2010/main" val="2835223494"/>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1168</Words>
  <Application>Microsoft Office PowerPoint</Application>
  <PresentationFormat>Geniş ekran</PresentationFormat>
  <Paragraphs>169</Paragraphs>
  <Slides>24</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Tw Cen MT</vt:lpstr>
      <vt:lpstr>Wingdings</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SÜRECİNDE YER ALAN KİŞİLER</vt:lpstr>
      <vt:lpstr>PowerPoint Sunusu</vt:lpstr>
      <vt:lpstr>Zorbalığı nasıl engelleyebiliriz?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ezgi t</cp:lastModifiedBy>
  <cp:revision>1</cp:revision>
  <dcterms:created xsi:type="dcterms:W3CDTF">2020-09-20T10:53:54Z</dcterms:created>
  <dcterms:modified xsi:type="dcterms:W3CDTF">2020-09-20T13:03:05Z</dcterms:modified>
</cp:coreProperties>
</file>