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22" r:id="rId3"/>
    <p:sldMasterId id="2147483735" r:id="rId4"/>
    <p:sldMasterId id="2147483747" r:id="rId5"/>
    <p:sldMasterId id="2147483759" r:id="rId6"/>
    <p:sldMasterId id="2147483771" r:id="rId7"/>
  </p:sldMasterIdLst>
  <p:notesMasterIdLst>
    <p:notesMasterId r:id="rId66"/>
  </p:notesMasterIdLst>
  <p:sldIdLst>
    <p:sldId id="358" r:id="rId8"/>
    <p:sldId id="359" r:id="rId9"/>
    <p:sldId id="360" r:id="rId10"/>
    <p:sldId id="362" r:id="rId11"/>
    <p:sldId id="363" r:id="rId12"/>
    <p:sldId id="364" r:id="rId13"/>
    <p:sldId id="365" r:id="rId14"/>
    <p:sldId id="368"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9" r:id="rId58"/>
    <p:sldId id="412" r:id="rId59"/>
    <p:sldId id="413" r:id="rId60"/>
    <p:sldId id="414" r:id="rId61"/>
    <p:sldId id="415" r:id="rId62"/>
    <p:sldId id="416" r:id="rId63"/>
    <p:sldId id="417" r:id="rId64"/>
    <p:sldId id="418" r:id="rId6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CC00CC"/>
    <a:srgbClr val="FF00FF"/>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72" autoAdjust="0"/>
    <p:restoredTop sz="94628" autoAdjust="0"/>
  </p:normalViewPr>
  <p:slideViewPr>
    <p:cSldViewPr>
      <p:cViewPr>
        <p:scale>
          <a:sx n="73" d="100"/>
          <a:sy n="73" d="100"/>
        </p:scale>
        <p:origin x="-516" y="-78"/>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69FD1E8-F33B-4A6E-A4B6-8CE9B737132D}" type="datetimeFigureOut">
              <a:rPr lang="tr-TR"/>
              <a:pPr>
                <a:defRPr/>
              </a:pPr>
              <a:t>15.12.2020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F03DF69-4D8F-4897-B5DE-1C1C4F2E147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3414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77155"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2733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2733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F77DA6-E491-412C-811A-19019E742E5F}" type="slidenum">
              <a:rPr lang="tr-TR">
                <a:solidFill>
                  <a:srgbClr val="000000"/>
                </a:solidFill>
                <a:cs typeface="Arial" charset="0"/>
              </a:rPr>
              <a:pPr fontAlgn="base">
                <a:spcBef>
                  <a:spcPct val="0"/>
                </a:spcBef>
                <a:spcAft>
                  <a:spcPct val="0"/>
                </a:spcAft>
              </a:pPr>
              <a:t>56</a:t>
            </a:fld>
            <a:endParaRPr lang="tr-TR">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extLst>
        </p:spPr>
        <p:txBody>
          <a:bodyPr/>
          <a:lstStyle/>
          <a:p>
            <a:pPr algn="ctr">
              <a:defRPr/>
            </a:pPr>
            <a:endParaRPr lang="tr-TR" sz="3200">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7 w 794"/>
                <a:gd name="T1" fmla="*/ 2147483647 h 414"/>
                <a:gd name="T2" fmla="*/ 2147483647 w 794"/>
                <a:gd name="T3" fmla="*/ 2147483647 h 414"/>
                <a:gd name="T4" fmla="*/ 2147483647 w 794"/>
                <a:gd name="T5" fmla="*/ 2147483647 h 414"/>
                <a:gd name="T6" fmla="*/ 2147483647 w 794"/>
                <a:gd name="T7" fmla="*/ 0 h 414"/>
                <a:gd name="T8" fmla="*/ 2147483647 w 794"/>
                <a:gd name="T9" fmla="*/ 211255195 h 414"/>
                <a:gd name="T10" fmla="*/ 0 w 794"/>
                <a:gd name="T11" fmla="*/ 881282726 h 414"/>
                <a:gd name="T12" fmla="*/ 2147483647 w 794"/>
                <a:gd name="T13" fmla="*/ 1645774107 h 414"/>
                <a:gd name="T14" fmla="*/ 2147483647 w 794"/>
                <a:gd name="T15" fmla="*/ 2147483647 h 414"/>
                <a:gd name="T16" fmla="*/ 2147483647 w 794"/>
                <a:gd name="T17" fmla="*/ 2147483647 h 414"/>
                <a:gd name="T18" fmla="*/ 2147483647 w 794"/>
                <a:gd name="T19" fmla="*/ 2147483647 h 414"/>
                <a:gd name="T20" fmla="*/ 2147483647 w 794"/>
                <a:gd name="T21" fmla="*/ 2147483647 h 414"/>
                <a:gd name="T22" fmla="*/ 2147483647 w 794"/>
                <a:gd name="T23" fmla="*/ 214748364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extLst>
          </p:spPr>
          <p:txBody>
            <a:bodyPr/>
            <a:lstStyle/>
            <a:p>
              <a:pPr algn="ctr">
                <a:defRPr/>
              </a:pPr>
              <a:endParaRPr lang="tr-TR" sz="3200">
                <a:solidFill>
                  <a:srgbClr val="000000"/>
                </a:solidFill>
              </a:endParaRPr>
            </a:p>
          </p:txBody>
        </p:sp>
        <p:sp>
          <p:nvSpPr>
            <p:cNvPr id="7" name="Freeform 10"/>
            <p:cNvSpPr>
              <a:spLocks/>
            </p:cNvSpPr>
            <p:nvPr userDrawn="1"/>
          </p:nvSpPr>
          <p:spPr bwMode="auto">
            <a:xfrm>
              <a:off x="166" y="261"/>
              <a:ext cx="2244" cy="1007"/>
            </a:xfrm>
            <a:custGeom>
              <a:avLst/>
              <a:gdLst>
                <a:gd name="T0" fmla="*/ 70755 w 1586"/>
                <a:gd name="T1" fmla="*/ 0 h 821"/>
                <a:gd name="T2" fmla="*/ 687227 w 1586"/>
                <a:gd name="T3" fmla="*/ 20486 h 821"/>
                <a:gd name="T4" fmla="*/ 737270 w 1586"/>
                <a:gd name="T5" fmla="*/ 25184 h 821"/>
                <a:gd name="T6" fmla="*/ 818958 w 1586"/>
                <a:gd name="T7" fmla="*/ 31259 h 821"/>
                <a:gd name="T8" fmla="*/ 808123 w 1586"/>
                <a:gd name="T9" fmla="*/ 32408 h 821"/>
                <a:gd name="T10" fmla="*/ 696912 w 1586"/>
                <a:gd name="T11" fmla="*/ 31062 h 821"/>
                <a:gd name="T12" fmla="*/ 591104 w 1586"/>
                <a:gd name="T13" fmla="*/ 32015 h 821"/>
                <a:gd name="T14" fmla="*/ 21375 w 1586"/>
                <a:gd name="T15" fmla="*/ 11796 h 821"/>
                <a:gd name="T16" fmla="*/ 0 w 1586"/>
                <a:gd name="T17" fmla="*/ 5923 h 821"/>
                <a:gd name="T18" fmla="*/ 23702 w 1586"/>
                <a:gd name="T19" fmla="*/ 1249 h 821"/>
                <a:gd name="T20" fmla="*/ 70755 w 1586"/>
                <a:gd name="T21" fmla="*/ 0 h 821"/>
                <a:gd name="T22" fmla="*/ 707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extLst>
          </p:spPr>
          <p:txBody>
            <a:bodyPr/>
            <a:lstStyle/>
            <a:p>
              <a:pPr algn="ctr">
                <a:defRPr/>
              </a:pPr>
              <a:endParaRPr lang="tr-TR" sz="3200">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13536 h 747"/>
                <a:gd name="T2" fmla="*/ 498381 w 1049"/>
                <a:gd name="T3" fmla="*/ 31139 h 747"/>
                <a:gd name="T4" fmla="*/ 507651 w 1049"/>
                <a:gd name="T5" fmla="*/ 22263 h 747"/>
                <a:gd name="T6" fmla="*/ 567101 w 1049"/>
                <a:gd name="T7" fmla="*/ 17599 h 747"/>
                <a:gd name="T8" fmla="*/ 42160 w 1049"/>
                <a:gd name="T9" fmla="*/ 0 h 747"/>
                <a:gd name="T10" fmla="*/ 0 w 1049"/>
                <a:gd name="T11" fmla="*/ 5273 h 747"/>
                <a:gd name="T12" fmla="*/ 0 w 1049"/>
                <a:gd name="T13" fmla="*/ 13536 h 747"/>
                <a:gd name="T14" fmla="*/ 0 w 1049"/>
                <a:gd name="T15" fmla="*/ 1353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extLst>
          </p:spPr>
          <p:txBody>
            <a:bodyPr/>
            <a:lstStyle/>
            <a:p>
              <a:pPr algn="ctr">
                <a:defRPr/>
              </a:pPr>
              <a:endParaRPr lang="tr-TR" sz="3200">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55592 w 150"/>
                  <a:gd name="T1" fmla="*/ 0 h 173"/>
                  <a:gd name="T2" fmla="*/ 20462 w 150"/>
                  <a:gd name="T3" fmla="*/ 3053 h 173"/>
                  <a:gd name="T4" fmla="*/ 0 w 150"/>
                  <a:gd name="T5" fmla="*/ 7965 h 173"/>
                  <a:gd name="T6" fmla="*/ 40450 w 150"/>
                  <a:gd name="T7" fmla="*/ 7361 h 173"/>
                  <a:gd name="T8" fmla="*/ 52107 w 150"/>
                  <a:gd name="T9" fmla="*/ 3889 h 173"/>
                  <a:gd name="T10" fmla="*/ 76033 w 150"/>
                  <a:gd name="T11" fmla="*/ 1235 h 173"/>
                  <a:gd name="T12" fmla="*/ 55592 w 150"/>
                  <a:gd name="T13" fmla="*/ 0 h 173"/>
                  <a:gd name="T14" fmla="*/ 555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11" name="Freeform 14"/>
              <p:cNvSpPr>
                <a:spLocks/>
              </p:cNvSpPr>
              <p:nvPr userDrawn="1"/>
            </p:nvSpPr>
            <p:spPr bwMode="auto">
              <a:xfrm>
                <a:off x="123" y="148"/>
                <a:ext cx="2386" cy="1081"/>
              </a:xfrm>
              <a:custGeom>
                <a:avLst/>
                <a:gdLst>
                  <a:gd name="T0" fmla="*/ 82572 w 1684"/>
                  <a:gd name="T1" fmla="*/ 0 h 880"/>
                  <a:gd name="T2" fmla="*/ 33384 w 1684"/>
                  <a:gd name="T3" fmla="*/ 2112 h 880"/>
                  <a:gd name="T4" fmla="*/ 0 w 1684"/>
                  <a:gd name="T5" fmla="*/ 8442 h 880"/>
                  <a:gd name="T6" fmla="*/ 35609 w 1684"/>
                  <a:gd name="T7" fmla="*/ 14559 h 880"/>
                  <a:gd name="T8" fmla="*/ 625882 w 1684"/>
                  <a:gd name="T9" fmla="*/ 35171 h 880"/>
                  <a:gd name="T10" fmla="*/ 753039 w 1684"/>
                  <a:gd name="T11" fmla="*/ 33887 h 880"/>
                  <a:gd name="T12" fmla="*/ 856077 w 1684"/>
                  <a:gd name="T13" fmla="*/ 35701 h 880"/>
                  <a:gd name="T14" fmla="*/ 891828 w 1684"/>
                  <a:gd name="T15" fmla="*/ 32819 h 880"/>
                  <a:gd name="T16" fmla="*/ 795351 w 1684"/>
                  <a:gd name="T17" fmla="*/ 26928 h 880"/>
                  <a:gd name="T18" fmla="*/ 756151 w 1684"/>
                  <a:gd name="T19" fmla="*/ 20793 h 880"/>
                  <a:gd name="T20" fmla="*/ 725214 w 1684"/>
                  <a:gd name="T21" fmla="*/ 21383 h 880"/>
                  <a:gd name="T22" fmla="*/ 761971 w 1684"/>
                  <a:gd name="T23" fmla="*/ 26928 h 880"/>
                  <a:gd name="T24" fmla="*/ 835667 w 1684"/>
                  <a:gd name="T25" fmla="*/ 32842 h 880"/>
                  <a:gd name="T26" fmla="*/ 748369 w 1684"/>
                  <a:gd name="T27" fmla="*/ 31934 h 880"/>
                  <a:gd name="T28" fmla="*/ 645437 w 1684"/>
                  <a:gd name="T29" fmla="*/ 32989 h 880"/>
                  <a:gd name="T30" fmla="*/ 664487 w 1684"/>
                  <a:gd name="T31" fmla="*/ 26352 h 880"/>
                  <a:gd name="T32" fmla="*/ 708621 w 1684"/>
                  <a:gd name="T33" fmla="*/ 21830 h 880"/>
                  <a:gd name="T34" fmla="*/ 656955 w 1684"/>
                  <a:gd name="T35" fmla="*/ 22394 h 880"/>
                  <a:gd name="T36" fmla="*/ 616900 w 1684"/>
                  <a:gd name="T37" fmla="*/ 26717 h 880"/>
                  <a:gd name="T38" fmla="*/ 603287 w 1684"/>
                  <a:gd name="T39" fmla="*/ 32102 h 880"/>
                  <a:gd name="T40" fmla="*/ 56730 w 1684"/>
                  <a:gd name="T41" fmla="*/ 12573 h 880"/>
                  <a:gd name="T42" fmla="*/ 42238 w 1684"/>
                  <a:gd name="T43" fmla="*/ 8709 h 880"/>
                  <a:gd name="T44" fmla="*/ 54518 w 1684"/>
                  <a:gd name="T45" fmla="*/ 3878 h 880"/>
                  <a:gd name="T46" fmla="*/ 114733 w 1684"/>
                  <a:gd name="T47" fmla="*/ 0 h 880"/>
                  <a:gd name="T48" fmla="*/ 82572 w 1684"/>
                  <a:gd name="T49" fmla="*/ 0 h 880"/>
                  <a:gd name="T50" fmla="*/ 8257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12" name="Freeform 15"/>
              <p:cNvSpPr>
                <a:spLocks/>
              </p:cNvSpPr>
              <p:nvPr userDrawn="1"/>
            </p:nvSpPr>
            <p:spPr bwMode="auto">
              <a:xfrm>
                <a:off x="324" y="158"/>
                <a:ext cx="1686" cy="614"/>
              </a:xfrm>
              <a:custGeom>
                <a:avLst/>
                <a:gdLst>
                  <a:gd name="T0" fmla="*/ 52990 w 1190"/>
                  <a:gd name="T1" fmla="*/ 0 h 500"/>
                  <a:gd name="T2" fmla="*/ 629836 w 1190"/>
                  <a:gd name="T3" fmla="*/ 19757 h 500"/>
                  <a:gd name="T4" fmla="*/ 569110 w 1190"/>
                  <a:gd name="T5" fmla="*/ 20158 h 500"/>
                  <a:gd name="T6" fmla="*/ 0 w 1190"/>
                  <a:gd name="T7" fmla="*/ 1087 h 500"/>
                  <a:gd name="T8" fmla="*/ 52990 w 1190"/>
                  <a:gd name="T9" fmla="*/ 0 h 500"/>
                  <a:gd name="T10" fmla="*/ 5299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13" name="Freeform 16"/>
              <p:cNvSpPr>
                <a:spLocks/>
              </p:cNvSpPr>
              <p:nvPr userDrawn="1"/>
            </p:nvSpPr>
            <p:spPr bwMode="auto">
              <a:xfrm>
                <a:off x="409" y="251"/>
                <a:ext cx="227" cy="410"/>
              </a:xfrm>
              <a:custGeom>
                <a:avLst/>
                <a:gdLst>
                  <a:gd name="T0" fmla="*/ 63046 w 160"/>
                  <a:gd name="T1" fmla="*/ 0 h 335"/>
                  <a:gd name="T2" fmla="*/ 10324 w 160"/>
                  <a:gd name="T3" fmla="*/ 4047 h 335"/>
                  <a:gd name="T4" fmla="*/ 0 w 160"/>
                  <a:gd name="T5" fmla="*/ 8718 h 335"/>
                  <a:gd name="T6" fmla="*/ 18092 w 160"/>
                  <a:gd name="T7" fmla="*/ 11917 h 335"/>
                  <a:gd name="T8" fmla="*/ 50835 w 160"/>
                  <a:gd name="T9" fmla="*/ 12706 h 335"/>
                  <a:gd name="T10" fmla="*/ 41273 w 160"/>
                  <a:gd name="T11" fmla="*/ 5820 h 335"/>
                  <a:gd name="T12" fmla="*/ 86724 w 160"/>
                  <a:gd name="T13" fmla="*/ 663 h 335"/>
                  <a:gd name="T14" fmla="*/ 63046 w 160"/>
                  <a:gd name="T15" fmla="*/ 0 h 335"/>
                  <a:gd name="T16" fmla="*/ 630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14" name="Freeform 17"/>
              <p:cNvSpPr>
                <a:spLocks/>
              </p:cNvSpPr>
              <p:nvPr userDrawn="1"/>
            </p:nvSpPr>
            <p:spPr bwMode="auto">
              <a:xfrm>
                <a:off x="846" y="536"/>
                <a:ext cx="691" cy="364"/>
              </a:xfrm>
              <a:custGeom>
                <a:avLst/>
                <a:gdLst>
                  <a:gd name="T0" fmla="*/ 7232 w 489"/>
                  <a:gd name="T1" fmla="*/ 1422 h 296"/>
                  <a:gd name="T2" fmla="*/ 80597 w 489"/>
                  <a:gd name="T3" fmla="*/ 2745 h 296"/>
                  <a:gd name="T4" fmla="*/ 163541 w 489"/>
                  <a:gd name="T5" fmla="*/ 5676 h 296"/>
                  <a:gd name="T6" fmla="*/ 222108 w 489"/>
                  <a:gd name="T7" fmla="*/ 10067 h 296"/>
                  <a:gd name="T8" fmla="*/ 164531 w 489"/>
                  <a:gd name="T9" fmla="*/ 9519 h 296"/>
                  <a:gd name="T10" fmla="*/ 69961 w 489"/>
                  <a:gd name="T11" fmla="*/ 6049 h 296"/>
                  <a:gd name="T12" fmla="*/ 25176 w 489"/>
                  <a:gd name="T13" fmla="*/ 3309 h 296"/>
                  <a:gd name="T14" fmla="*/ 53849 w 489"/>
                  <a:gd name="T15" fmla="*/ 6743 h 296"/>
                  <a:gd name="T16" fmla="*/ 137248 w 489"/>
                  <a:gd name="T17" fmla="*/ 11160 h 296"/>
                  <a:gd name="T18" fmla="*/ 235083 w 489"/>
                  <a:gd name="T19" fmla="*/ 12278 h 296"/>
                  <a:gd name="T20" fmla="*/ 246741 w 489"/>
                  <a:gd name="T21" fmla="*/ 9268 h 296"/>
                  <a:gd name="T22" fmla="*/ 198870 w 489"/>
                  <a:gd name="T23" fmla="*/ 4984 h 296"/>
                  <a:gd name="T24" fmla="*/ 85694 w 489"/>
                  <a:gd name="T25" fmla="*/ 718 h 296"/>
                  <a:gd name="T26" fmla="*/ 0 w 489"/>
                  <a:gd name="T27" fmla="*/ 0 h 296"/>
                  <a:gd name="T28" fmla="*/ 7232 w 489"/>
                  <a:gd name="T29" fmla="*/ 1422 h 296"/>
                  <a:gd name="T30" fmla="*/ 7232 w 489"/>
                  <a:gd name="T31" fmla="*/ 142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2 w 794"/>
                <a:gd name="T1" fmla="*/ 1 h 414"/>
                <a:gd name="T2" fmla="*/ 10 w 794"/>
                <a:gd name="T3" fmla="*/ 1 h 414"/>
                <a:gd name="T4" fmla="*/ 8 w 794"/>
                <a:gd name="T5" fmla="*/ 1 h 414"/>
                <a:gd name="T6" fmla="*/ 2 w 794"/>
                <a:gd name="T7" fmla="*/ 0 h 414"/>
                <a:gd name="T8" fmla="*/ 2 w 794"/>
                <a:gd name="T9" fmla="*/ 1 h 414"/>
                <a:gd name="T10" fmla="*/ 0 w 794"/>
                <a:gd name="T11" fmla="*/ 1 h 414"/>
                <a:gd name="T12" fmla="*/ 2 w 794"/>
                <a:gd name="T13" fmla="*/ 1 h 414"/>
                <a:gd name="T14" fmla="*/ 8 w 794"/>
                <a:gd name="T15" fmla="*/ 1 h 414"/>
                <a:gd name="T16" fmla="*/ 10 w 794"/>
                <a:gd name="T17" fmla="*/ 1 h 414"/>
                <a:gd name="T18" fmla="*/ 12 w 794"/>
                <a:gd name="T19" fmla="*/ 1 h 414"/>
                <a:gd name="T20" fmla="*/ 12 w 794"/>
                <a:gd name="T21" fmla="*/ 1 h 414"/>
                <a:gd name="T22" fmla="*/ 1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extLst>
          </p:spPr>
          <p:txBody>
            <a:bodyPr/>
            <a:lstStyle/>
            <a:p>
              <a:pPr algn="ctr">
                <a:defRPr/>
              </a:pPr>
              <a:endParaRPr lang="tr-TR" sz="3200">
                <a:solidFill>
                  <a:srgbClr val="000000"/>
                </a:solidFill>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extLst>
          </p:spPr>
          <p:txBody>
            <a:bodyPr/>
            <a:lstStyle/>
            <a:p>
              <a:pPr algn="ctr">
                <a:defRPr/>
              </a:pPr>
              <a:endParaRPr lang="tr-TR" sz="3200">
                <a:solidFill>
                  <a:srgbClr val="000000"/>
                </a:solidFill>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extLst>
          </p:spPr>
          <p:txBody>
            <a:bodyPr/>
            <a:lstStyle/>
            <a:p>
              <a:pPr algn="ctr">
                <a:defRPr/>
              </a:pPr>
              <a:endParaRPr lang="tr-TR" sz="3200">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23" name="Freeform 26"/>
              <p:cNvSpPr>
                <a:spLocks/>
              </p:cNvSpPr>
              <p:nvPr userDrawn="1"/>
            </p:nvSpPr>
            <p:spPr bwMode="auto">
              <a:xfrm rot="7320404">
                <a:off x="5365"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extLst>
        </p:spPr>
        <p:txBody>
          <a:bodyPr/>
          <a:lstStyle/>
          <a:p>
            <a:pPr algn="ctr">
              <a:defRPr/>
            </a:pPr>
            <a:endParaRPr lang="tr-TR" sz="3200">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extLst>
        </p:spPr>
        <p:txBody>
          <a:bodyPr/>
          <a:lstStyle/>
          <a:p>
            <a:pPr algn="ctr">
              <a:defRPr/>
            </a:pPr>
            <a:endParaRPr lang="tr-TR" sz="3200">
              <a:solidFill>
                <a:srgbClr val="000000"/>
              </a:solidFill>
            </a:endParaRPr>
          </a:p>
        </p:txBody>
      </p:sp>
      <p:sp>
        <p:nvSpPr>
          <p:cNvPr id="1003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1003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fontAlgn="auto">
              <a:spcBef>
                <a:spcPts val="0"/>
              </a:spcBef>
              <a:spcAft>
                <a:spcPts val="0"/>
              </a:spcAft>
              <a:defRPr/>
            </a:lvl1pPr>
          </a:lstStyle>
          <a:p>
            <a:pPr>
              <a:defRPr/>
            </a:pPr>
            <a:fld id="{BD033D14-2AC0-4682-980E-5520CAC66109}" type="datetimeFigureOut">
              <a:rPr lang="tr-TR"/>
              <a:pPr>
                <a:defRPr/>
              </a:pPr>
              <a:t>15.12.2020</a:t>
            </a:fld>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lgn="l" fontAlgn="auto">
              <a:spcBef>
                <a:spcPts val="0"/>
              </a:spcBef>
              <a:spcAft>
                <a:spcPts val="0"/>
              </a:spcAft>
              <a:defRPr/>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a:lvl1pPr>
          </a:lstStyle>
          <a:p>
            <a:pPr>
              <a:defRPr/>
            </a:pPr>
            <a:fld id="{9B9D4876-3833-4E8B-A05D-5D3C10C6A57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7833E438-9E79-4588-96C2-032BC2739DCB}" type="datetimeFigureOut">
              <a:rPr lang="tr-TR"/>
              <a:pPr>
                <a:defRPr/>
              </a:pPr>
              <a:t>15.12.2020</a:t>
            </a:fld>
            <a:endParaRPr lang="tr-TR"/>
          </a:p>
        </p:txBody>
      </p:sp>
      <p:sp>
        <p:nvSpPr>
          <p:cNvPr id="5"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76F3DE4-6D65-44B2-8385-C60BA5CBDC4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F546B176-FD98-4348-AAA0-4181ABB4061E}" type="datetimeFigureOut">
              <a:rPr lang="tr-TR"/>
              <a:pPr>
                <a:defRPr/>
              </a:pPr>
              <a:t>15.12.2020</a:t>
            </a:fld>
            <a:endParaRPr lang="tr-TR"/>
          </a:p>
        </p:txBody>
      </p:sp>
      <p:sp>
        <p:nvSpPr>
          <p:cNvPr id="5"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0EC9A210-2234-4A6F-8288-B750A3D2834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3C26349C-A2E3-45AA-8C20-D082281C9F1B}"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3FDB963-6E5D-426D-AD84-8DAA9B60B11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CD21A197-F49E-468C-8A7A-4EC46B5F4F27}"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168645E-9A13-421F-8EB7-EEC18F4E4768}"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7124EAD5-9DF5-4748-A272-2B63A1CBF835}"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EE71BA6-4156-49AF-8E5A-868CB60100C3}"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78EEACAF-B702-4825-852E-57D3DAD0A683}" type="datetimeFigureOut">
              <a:rPr lang="tr-TR"/>
              <a:pPr>
                <a:defRPr/>
              </a:pPr>
              <a:t>15.12.2020</a:t>
            </a:fld>
            <a:endParaRPr lang="tr-TR"/>
          </a:p>
        </p:txBody>
      </p:sp>
      <p:sp>
        <p:nvSpPr>
          <p:cNvPr id="6"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7"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AC1D51F-2080-4776-BDF7-EE8314B61364}"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078ACFB6-97BA-4D4B-95F8-AFE8097DEAA8}" type="datetimeFigureOut">
              <a:rPr lang="tr-TR"/>
              <a:pPr>
                <a:defRPr/>
              </a:pPr>
              <a:t>15.12.2020</a:t>
            </a:fld>
            <a:endParaRPr lang="tr-TR"/>
          </a:p>
        </p:txBody>
      </p:sp>
      <p:sp>
        <p:nvSpPr>
          <p:cNvPr id="8"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9"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673E0F6-FAEF-4896-95CE-66BAD1711A95}"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0CD00BE1-0510-4534-8217-5C4840EF73C4}" type="datetimeFigureOut">
              <a:rPr lang="tr-TR"/>
              <a:pPr>
                <a:defRPr/>
              </a:pPr>
              <a:t>15.12.2020</a:t>
            </a:fld>
            <a:endParaRPr lang="tr-TR"/>
          </a:p>
        </p:txBody>
      </p:sp>
      <p:sp>
        <p:nvSpPr>
          <p:cNvPr id="4"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5"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2423FB6-DE22-450A-8DBD-F654D2351AF8}"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862AE694-20F3-417F-94B8-715524361DBD}" type="datetimeFigureOut">
              <a:rPr lang="tr-TR"/>
              <a:pPr>
                <a:defRPr/>
              </a:pPr>
              <a:t>15.12.2020</a:t>
            </a:fld>
            <a:endParaRPr lang="tr-TR"/>
          </a:p>
        </p:txBody>
      </p:sp>
      <p:sp>
        <p:nvSpPr>
          <p:cNvPr id="3"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4"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F074638-6D6E-4D56-846A-114ACBD3BB34}"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31924A35-B9B2-4B0F-AFC6-1BEB50F22223}" type="datetimeFigureOut">
              <a:rPr lang="tr-TR"/>
              <a:pPr>
                <a:defRPr/>
              </a:pPr>
              <a:t>15.12.2020</a:t>
            </a:fld>
            <a:endParaRPr lang="tr-TR"/>
          </a:p>
        </p:txBody>
      </p:sp>
      <p:sp>
        <p:nvSpPr>
          <p:cNvPr id="6"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7"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21A04AA-D46C-4E3E-BB50-4165C03CC87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7D1D9DBF-9299-41E8-A291-FC020837F19A}" type="datetimeFigureOut">
              <a:rPr lang="tr-TR"/>
              <a:pPr>
                <a:defRPr/>
              </a:pPr>
              <a:t>15.12.2020</a:t>
            </a:fld>
            <a:endParaRPr lang="tr-TR"/>
          </a:p>
        </p:txBody>
      </p:sp>
      <p:sp>
        <p:nvSpPr>
          <p:cNvPr id="5"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07CD004-38F4-450D-AB71-3914156DE2F5}"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B7526467-BC9B-48D8-9985-848B3582121D}" type="datetimeFigureOut">
              <a:rPr lang="tr-TR"/>
              <a:pPr>
                <a:defRPr/>
              </a:pPr>
              <a:t>15.12.2020</a:t>
            </a:fld>
            <a:endParaRPr lang="tr-TR"/>
          </a:p>
        </p:txBody>
      </p:sp>
      <p:sp>
        <p:nvSpPr>
          <p:cNvPr id="6"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7"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EDF0C79-365D-45A1-BF63-1A749BC05EE2}"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626DA568-3E0B-4320-B549-5A9C0D40C1BC}"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3623EE7-F093-4D9A-ADE7-EAC51361AB4C}"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E1DC060B-1CD2-45E3-89BA-166D6CF52938}"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3643243-F425-43FC-985E-58B612CE52BE}"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8A5EAAE7-E92F-4931-BD8F-8DD411412710}"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92D334DB-2CC6-41BE-B66B-8D597D6369D1}"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3D35635E-0D7D-49BF-89D4-61A741FA5A62}"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41F7B346-773E-4A56-A453-51DEEF922B98}"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8"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9"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884A99E9-E34D-457B-ACB6-7CCEC7A38B96}"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4"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470FD033-318E-4965-9A92-5AE5B9793B03}"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3"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4"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8A7807D8-FD37-4755-B8A7-B5A221622FA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B8A69D17-7CB3-403A-8480-D11017BD29E1}" type="datetimeFigureOut">
              <a:rPr lang="tr-TR"/>
              <a:pPr>
                <a:defRPr/>
              </a:pPr>
              <a:t>15.12.2020</a:t>
            </a:fld>
            <a:endParaRPr lang="tr-TR"/>
          </a:p>
        </p:txBody>
      </p:sp>
      <p:sp>
        <p:nvSpPr>
          <p:cNvPr id="5"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D3C3F608-722D-43CC-A9FA-30EFF5704470}"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A0EF0FDB-F56C-4BA5-819C-008D5BF72CCD}"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47F4BEF9-D220-41D8-B996-1A80D7E48B89}"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28218266-0C70-43CF-8D1E-4ED926431A74}"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28588"/>
            <a:ext cx="2055813" cy="599598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28588"/>
            <a:ext cx="6019800" cy="59959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007FCD7C-67D4-4D8B-8095-C373F653F502}"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8588"/>
            <a:ext cx="8228013" cy="1433512"/>
          </a:xfrm>
        </p:spPr>
        <p:txBody>
          <a:bodyPr/>
          <a:lstStyle/>
          <a:p>
            <a:r>
              <a:rPr lang="tr-TR" smtClean="0"/>
              <a:t>Asıl başlık stili için tıklatın</a:t>
            </a:r>
            <a:endParaRPr lang="tr-TR"/>
          </a:p>
        </p:txBody>
      </p:sp>
      <p:sp>
        <p:nvSpPr>
          <p:cNvPr id="3" name="Rectangle 3"/>
          <p:cNvSpPr>
            <a:spLocks noGrp="1" noChangeArrowheads="1"/>
          </p:cNvSpPr>
          <p:nvPr>
            <p:ph type="dt" idx="10"/>
          </p:nvPr>
        </p:nvSpPr>
        <p:spPr/>
        <p:txBody>
          <a:bodyPr/>
          <a:lstStyle>
            <a:lvl1pPr algn="ct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4" name="Rectangle 4"/>
          <p:cNvSpPr>
            <a:spLocks noGrp="1" noChangeArrowheads="1"/>
          </p:cNvSpPr>
          <p:nvPr>
            <p:ph type="ftr" idx="11"/>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endParaRPr lang="tr-TR"/>
          </a:p>
        </p:txBody>
      </p:sp>
      <p:sp>
        <p:nvSpPr>
          <p:cNvPr id="5" name="Rectangle 5"/>
          <p:cNvSpPr>
            <a:spLocks noGrp="1" noChangeArrowheads="1"/>
          </p:cNvSpPr>
          <p:nvPr>
            <p:ph type="sldNum" idx="12"/>
          </p:nvPr>
        </p:nvSpPr>
        <p:spPr/>
        <p:txBody>
          <a:bodyPr/>
          <a:lstStyle>
            <a:lvl1pPr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defRPr/>
            </a:pPr>
            <a:fld id="{3BAC04D5-BF55-4CDC-92C9-60A365D1F6F6}"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5"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6"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C039D245-9263-44FD-A369-A0A06F8BD7BA}"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5"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6"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5685F2C3-4260-4CE7-86F8-6EB3ED747C25}"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5"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6"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DDF8D660-802C-495E-B1B6-5F4E11AEA668}"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828800"/>
            <a:ext cx="37703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08513" y="1828800"/>
            <a:ext cx="37719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6"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7"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0923FFE6-A221-4F61-8040-8923ED64D4A0}"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8"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9"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EA3262BB-93CB-4B46-891A-67654853313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1DFDD7F8-6614-49CE-A57E-FED544BD74D9}" type="datetimeFigureOut">
              <a:rPr lang="tr-TR"/>
              <a:pPr>
                <a:defRPr/>
              </a:pPr>
              <a:t>15.12.2020</a:t>
            </a:fld>
            <a:endParaRPr lang="tr-TR"/>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2AD2EAE-F288-4DCF-9756-B3BF073AD24C}"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4"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5"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1B801868-5561-421D-9C5B-864171796BD8}"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3"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4"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DD23B4C5-5085-426C-86CC-2862B213BCF3}"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6"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7"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C155BAC2-B42C-40ED-9B09-979FD50917FA}"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6"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7"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9F75056A-C5EE-4AB7-9BCD-3A7A365D2FC0}"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5"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6"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E2A3CD0A-69B8-49E1-B629-807FDE94FC71}"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57950" y="150813"/>
            <a:ext cx="1922463" cy="591185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150813"/>
            <a:ext cx="5619750" cy="59118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idx="10"/>
          </p:nvPr>
        </p:nvSpPr>
        <p:spPr/>
        <p:txBody>
          <a:bodyPr/>
          <a:lstStyle>
            <a:lvl1pPr algn="ct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endParaRPr lang="tr-TR"/>
          </a:p>
        </p:txBody>
      </p:sp>
      <p:sp>
        <p:nvSpPr>
          <p:cNvPr id="5" name="Rectangle 5"/>
          <p:cNvSpPr>
            <a:spLocks noGrp="1" noChangeArrowheads="1"/>
          </p:cNvSpPr>
          <p:nvPr>
            <p:ph type="ftr" idx="11"/>
          </p:nvPr>
        </p:nvSpPr>
        <p:spPr/>
        <p:txBody>
          <a:bodyPr/>
          <a:lstStyle>
            <a:lvl1pPr defTabSz="914400" fontAlgn="auto">
              <a:spcBef>
                <a:spcPts val="0"/>
              </a:spcBef>
              <a:spcAft>
                <a:spcPts val="0"/>
              </a:spcAft>
              <a:buClrTx/>
              <a:buSzTx/>
              <a:buFontTx/>
              <a:buNone/>
              <a:tabLst>
                <a:tab pos="723900" algn="l"/>
                <a:tab pos="1447800" algn="l"/>
                <a:tab pos="2171700" algn="l"/>
                <a:tab pos="2895600" algn="l"/>
              </a:tabLst>
              <a:defRPr>
                <a:latin typeface="+mn-lt"/>
                <a:ea typeface="Lucida Sans Unicode" pitchFamily="34" charset="0"/>
              </a:defRPr>
            </a:lvl1pPr>
          </a:lstStyle>
          <a:p>
            <a:pPr>
              <a:defRPr/>
            </a:pPr>
            <a:endParaRPr lang="tr-TR"/>
          </a:p>
        </p:txBody>
      </p:sp>
      <p:sp>
        <p:nvSpPr>
          <p:cNvPr id="6" name="Rectangle 6"/>
          <p:cNvSpPr>
            <a:spLocks noGrp="1" noChangeArrowheads="1"/>
          </p:cNvSpPr>
          <p:nvPr>
            <p:ph type="sldNum" idx="12"/>
          </p:nvPr>
        </p:nvSpPr>
        <p:spPr/>
        <p:txBody>
          <a:bodyPr/>
          <a:lstStyle>
            <a:lvl1pPr defTabSz="914400" fontAlgn="auto">
              <a:spcBef>
                <a:spcPts val="0"/>
              </a:spcBef>
              <a:spcAft>
                <a:spcPts val="0"/>
              </a:spcAft>
              <a:buClrTx/>
              <a:buSzTx/>
              <a:buFontTx/>
              <a:buNone/>
              <a:tabLst>
                <a:tab pos="723900" algn="l"/>
                <a:tab pos="1447800" algn="l"/>
              </a:tabLst>
              <a:defRPr>
                <a:latin typeface="+mn-lt"/>
                <a:ea typeface="Lucida Sans Unicode" pitchFamily="34" charset="0"/>
              </a:defRPr>
            </a:lvl1pPr>
          </a:lstStyle>
          <a:p>
            <a:pPr>
              <a:defRPr/>
            </a:pPr>
            <a:fld id="{F5C48DE9-50D0-4DE2-B353-3D423A3750DE}" type="slidenum">
              <a:rPr lang="tr-TR"/>
              <a:pPr>
                <a:defRPr/>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36087A1-2F0D-40F6-997D-87E632366D7B}" type="datetimeFigureOut">
              <a:rPr lang="tr-TR"/>
              <a:pPr>
                <a:defRPr/>
              </a:pPr>
              <a:t>15.12.2020</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F79BB76-6CB7-41F2-AF52-EE7389BB3362}"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CAB51B5-569D-4D5D-A7BC-B7C2B09C4C26}" type="datetimeFigureOut">
              <a:rPr lang="tr-TR"/>
              <a:pPr>
                <a:defRPr/>
              </a:pPr>
              <a:t>15.12.2020</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08E8FA8-7852-4FAA-A228-55C935A9891F}"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BFCB062-CEFF-4666-9391-008DD3A4F1E0}" type="datetimeFigureOut">
              <a:rPr lang="tr-TR"/>
              <a:pPr>
                <a:defRPr/>
              </a:pPr>
              <a:t>15.12.2020</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6B2D591-92FA-4F7C-8729-EE4BF79DD176}"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B5E21C-F69D-434F-B44E-BAFC10C8AD39}" type="datetimeFigureOut">
              <a:rPr lang="tr-TR"/>
              <a:pPr>
                <a:defRPr/>
              </a:pPr>
              <a:t>15.12.2020</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2E789F3-A868-4C6F-8EF0-8FDDB06DBDA4}"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25D0B737-541E-472C-9823-D32AE53DC1B9}" type="datetimeFigureOut">
              <a:rPr lang="tr-TR"/>
              <a:pPr>
                <a:defRPr/>
              </a:pPr>
              <a:t>15.12.2020</a:t>
            </a:fld>
            <a:endParaRPr lang="tr-TR"/>
          </a:p>
        </p:txBody>
      </p:sp>
      <p:sp>
        <p:nvSpPr>
          <p:cNvPr id="8"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543ABFB-14A6-43A7-AC3F-5BF550FA9410}"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4C5541E-5541-4A62-802F-88A5852FA800}" type="datetimeFigureOut">
              <a:rPr lang="tr-TR"/>
              <a:pPr>
                <a:defRPr/>
              </a:pPr>
              <a:t>15.12.2020</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946DE2F-C80A-47D9-BA73-6C0ECA68F075}"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D8D6918-3FFA-465B-8B7C-93AECC3D71A4}" type="datetimeFigureOut">
              <a:rPr lang="tr-TR"/>
              <a:pPr>
                <a:defRPr/>
              </a:pPr>
              <a:t>15.12.2020</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82F6BF-BBFD-4AA0-83B1-E133287EAFC1}"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F33B625-468E-435A-8E79-076E6A3A3883}" type="datetimeFigureOut">
              <a:rPr lang="tr-TR"/>
              <a:pPr>
                <a:defRPr/>
              </a:pPr>
              <a:t>15.12.2020</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B16E1FF-D136-44C5-A5CD-86204A1E5BCA}"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D8A4AD3-3916-41D5-8D99-A90A21C7B353}" type="datetimeFigureOut">
              <a:rPr lang="tr-TR"/>
              <a:pPr>
                <a:defRPr/>
              </a:pPr>
              <a:t>15.12.2020</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214856F-5145-41DA-B3CB-38F44084933D}"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FD9E072-8D1B-4D02-B8CE-115C9C675B1B}" type="datetimeFigureOut">
              <a:rPr lang="tr-TR"/>
              <a:pPr>
                <a:defRPr/>
              </a:pPr>
              <a:t>15.12.2020</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6C9599F-B542-4475-945B-F43E3CB86D01}"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6A3092F-4806-40BE-AF34-620F15F31333}" type="datetimeFigureOut">
              <a:rPr lang="tr-TR"/>
              <a:pPr>
                <a:defRPr/>
              </a:pPr>
              <a:t>15.12.2020</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A5CABFA-4C58-48EE-B420-97339E15DBB6}"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4F5A5C7B-0767-4C30-B85E-0C531CDD4E24}"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45AB360-5744-4F96-BB75-7C8C77B74CDC}" type="slidenum">
              <a:rPr lang="tr-TR"/>
              <a:pPr>
                <a:defRPr/>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881AA54E-DE2F-42A9-8E97-EB9B68D36026}"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4B81E32-9EEC-42A1-90E6-5956236EF2B4}"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8C6DC8DB-29E0-45EA-8D79-3166F2F96E1D}"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519CE1D-1FEC-44E5-B9ED-AA2EECFEAE09}" type="slidenum">
              <a:rPr lang="tr-TR"/>
              <a:pPr>
                <a:defRPr/>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AD69E0AE-95A3-4DA0-AC64-AC8FDDBCFA92}" type="datetimeFigureOut">
              <a:rPr lang="tr-TR"/>
              <a:pPr>
                <a:defRPr/>
              </a:pPr>
              <a:t>15.12.2020</a:t>
            </a:fld>
            <a:endParaRPr lang="tr-TR"/>
          </a:p>
        </p:txBody>
      </p:sp>
      <p:sp>
        <p:nvSpPr>
          <p:cNvPr id="6"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7"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8E76E77-03DB-40EB-B6DE-05A53BE9C53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BA256012-ED8B-49E3-B28F-7B4C354072F5}" type="datetimeFigureOut">
              <a:rPr lang="tr-TR"/>
              <a:pPr>
                <a:defRPr/>
              </a:pPr>
              <a:t>15.12.2020</a:t>
            </a:fld>
            <a:endParaRPr lang="tr-TR"/>
          </a:p>
        </p:txBody>
      </p:sp>
      <p:sp>
        <p:nvSpPr>
          <p:cNvPr id="4"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073C4A4-D809-4761-A2E7-447C20F2F302}"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ACA91A56-87B6-49A8-BAE1-A9108BD3042D}" type="datetimeFigureOut">
              <a:rPr lang="tr-TR"/>
              <a:pPr>
                <a:defRPr/>
              </a:pPr>
              <a:t>15.12.2020</a:t>
            </a:fld>
            <a:endParaRPr lang="tr-TR"/>
          </a:p>
        </p:txBody>
      </p:sp>
      <p:sp>
        <p:nvSpPr>
          <p:cNvPr id="8"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9"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D5ADEB9-01FA-4F35-A856-2A8BC348671F}" type="slidenum">
              <a:rPr lang="tr-TR"/>
              <a:pPr>
                <a:defRPr/>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6E24C758-1BFE-4DE5-AD34-A01056843474}" type="datetimeFigureOut">
              <a:rPr lang="tr-TR"/>
              <a:pPr>
                <a:defRPr/>
              </a:pPr>
              <a:t>15.12.2020</a:t>
            </a:fld>
            <a:endParaRPr lang="tr-TR"/>
          </a:p>
        </p:txBody>
      </p:sp>
      <p:sp>
        <p:nvSpPr>
          <p:cNvPr id="4"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5"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6FC1C1F-3AD8-4E3F-B6B4-B5B5FE9C869D}"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CE8BBD20-6ABA-4121-B512-EAE7A281D2FE}" type="datetimeFigureOut">
              <a:rPr lang="tr-TR"/>
              <a:pPr>
                <a:defRPr/>
              </a:pPr>
              <a:t>15.12.2020</a:t>
            </a:fld>
            <a:endParaRPr lang="tr-TR"/>
          </a:p>
        </p:txBody>
      </p:sp>
      <p:sp>
        <p:nvSpPr>
          <p:cNvPr id="3"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4"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6C7CFD59-7FF0-4930-8158-A91943B88178}"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DFE93D8A-9E40-437E-B1BB-3808B59AAE84}" type="datetimeFigureOut">
              <a:rPr lang="tr-TR"/>
              <a:pPr>
                <a:defRPr/>
              </a:pPr>
              <a:t>15.12.2020</a:t>
            </a:fld>
            <a:endParaRPr lang="tr-TR"/>
          </a:p>
        </p:txBody>
      </p:sp>
      <p:sp>
        <p:nvSpPr>
          <p:cNvPr id="6"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7"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CDF74F2-0A5E-4E43-87B7-ECE00E1773A2}"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873B808C-108C-4A64-9DDB-234E82E3CBD5}" type="datetimeFigureOut">
              <a:rPr lang="tr-TR"/>
              <a:pPr>
                <a:defRPr/>
              </a:pPr>
              <a:t>15.12.2020</a:t>
            </a:fld>
            <a:endParaRPr lang="tr-TR"/>
          </a:p>
        </p:txBody>
      </p:sp>
      <p:sp>
        <p:nvSpPr>
          <p:cNvPr id="6"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7"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6BE0643-862A-43C0-9755-5F03D0E79AE3}" type="slidenum">
              <a:rPr lang="tr-TR"/>
              <a:pPr>
                <a:defRPr/>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B4B4CD89-BD97-4BEC-BB59-17C74CE9530A}"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B8D0148-B7A0-4310-AFFB-751391CF8AE1}"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a:spcBef>
                <a:spcPts val="0"/>
              </a:spcBef>
              <a:spcAft>
                <a:spcPts val="0"/>
              </a:spcAft>
              <a:defRPr>
                <a:latin typeface="+mn-lt"/>
              </a:defRPr>
            </a:lvl1pPr>
          </a:lstStyle>
          <a:p>
            <a:pPr>
              <a:defRPr/>
            </a:pPr>
            <a:fld id="{AAD62FBE-9B77-4A16-8B8F-801B3454EDB5}" type="datetimeFigureOut">
              <a:rPr lang="tr-TR"/>
              <a:pPr>
                <a:defRPr/>
              </a:pPr>
              <a:t>15.12.2020</a:t>
            </a:fld>
            <a:endParaRPr lang="tr-TR"/>
          </a:p>
        </p:txBody>
      </p:sp>
      <p:sp>
        <p:nvSpPr>
          <p:cNvPr id="5" name="Altbilgi Yer Tutucusu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tr-TR"/>
          </a:p>
        </p:txBody>
      </p:sp>
      <p:sp>
        <p:nvSpPr>
          <p:cNvPr id="6" name="Slayt Numarası Yer Tutucusu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4F025B7-7AAD-4EDE-9CAD-E428496213A5}" type="slidenum">
              <a:rPr lang="tr-TR"/>
              <a:pPr>
                <a:defRPr/>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12 Oval"/>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smtClean="0">
              <a:solidFill>
                <a:srgbClr val="000000"/>
              </a:solidFill>
              <a:latin typeface="Gill Sans MT" pitchFamily="34" charset="0"/>
            </a:endParaRPr>
          </a:p>
        </p:txBody>
      </p:sp>
      <p:sp>
        <p:nvSpPr>
          <p:cNvPr id="5" name="13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cs typeface="Arial" charset="0"/>
            </a:endParaRPr>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6"/>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9F44B1B3-4D68-4D5B-81A2-D17C26B314AD}" type="datetimeFigureOut">
              <a:rPr lang="tr-TR"/>
              <a:pPr>
                <a:defRPr/>
              </a:pPr>
              <a:t>15.12.2020</a:t>
            </a:fld>
            <a:endParaRPr lang="tr-TR"/>
          </a:p>
        </p:txBody>
      </p:sp>
      <p:sp>
        <p:nvSpPr>
          <p:cNvPr id="7" name="19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8" name="9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3566C235-A394-41CA-8B31-FE585B223D67}" type="slidenum">
              <a:rPr lang="tr-TR"/>
              <a:pPr>
                <a:defRPr/>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B61F05AA-2D6E-4297-A26B-FC0071FDAE45}" type="datetimeFigureOut">
              <a:rPr lang="tr-TR"/>
              <a:pPr>
                <a:defRPr/>
              </a:pPr>
              <a:t>15.12.2020</a:t>
            </a:fld>
            <a:endParaRPr lang="tr-TR"/>
          </a:p>
        </p:txBody>
      </p:sp>
      <p:sp>
        <p:nvSpPr>
          <p:cNvPr id="5" name="9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6" name="21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8464748D-FECD-4575-A0F0-DE874B928D6D}" type="slidenum">
              <a:rPr lang="tr-TR"/>
              <a:pPr>
                <a:defRPr/>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12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 name="13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 name="15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smtClean="0">
              <a:solidFill>
                <a:srgbClr val="000000"/>
              </a:solidFill>
              <a:latin typeface="Gill Sans MT" pitchFamily="34" charset="0"/>
            </a:endParaRPr>
          </a:p>
        </p:txBody>
      </p:sp>
      <p:sp>
        <p:nvSpPr>
          <p:cNvPr id="7" name="16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cs typeface="Arial" charset="0"/>
            </a:endParaRPr>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308DA953-E6BD-4482-8401-799D6A650062}" type="datetimeFigureOut">
              <a:rPr lang="tr-TR"/>
              <a:pPr>
                <a:defRPr/>
              </a:pPr>
              <a:t>15.12.2020</a:t>
            </a:fld>
            <a:endParaRPr lang="tr-TR"/>
          </a:p>
        </p:txBody>
      </p:sp>
      <p:sp>
        <p:nvSpPr>
          <p:cNvPr id="9" name="4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10" name="5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51626799-9A16-48BF-98BB-750FE87FF33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BCA23EC7-18BF-42B3-B2B7-8232CEA2690A}" type="datetimeFigureOut">
              <a:rPr lang="tr-TR"/>
              <a:pPr>
                <a:defRPr/>
              </a:pPr>
              <a:t>15.12.2020</a:t>
            </a:fld>
            <a:endParaRPr lang="tr-TR"/>
          </a:p>
        </p:txBody>
      </p:sp>
      <p:sp>
        <p:nvSpPr>
          <p:cNvPr id="3"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62199082-871F-4F25-B0FA-FAAFF389887A}"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740C8694-A70A-4ECD-8964-E3B4F912EAB6}" type="datetimeFigureOut">
              <a:rPr lang="tr-TR"/>
              <a:pPr>
                <a:defRPr/>
              </a:pPr>
              <a:t>15.12.2020</a:t>
            </a:fld>
            <a:endParaRPr lang="tr-TR"/>
          </a:p>
        </p:txBody>
      </p:sp>
      <p:sp>
        <p:nvSpPr>
          <p:cNvPr id="6" name="9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7" name="21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6599DC93-DA7B-42F7-A9BE-A5A80E10483C}" type="slidenum">
              <a:rPr lang="tr-TR"/>
              <a:pPr>
                <a:defRPr/>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8AC35C04-2782-41FD-9308-BEB502739028}" type="datetimeFigureOut">
              <a:rPr lang="tr-TR"/>
              <a:pPr>
                <a:defRPr/>
              </a:pPr>
              <a:t>15.12.2020</a:t>
            </a:fld>
            <a:endParaRPr lang="tr-TR"/>
          </a:p>
        </p:txBody>
      </p:sp>
      <p:sp>
        <p:nvSpPr>
          <p:cNvPr id="8" name="7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9" name="8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D77D8BCC-EE45-49C8-B2FD-B631A18B04F6}" type="slidenum">
              <a:rPr lang="tr-TR"/>
              <a:pPr>
                <a:defRPr/>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5ED1303F-1A25-4C4E-949D-673247279A9E}" type="datetimeFigureOut">
              <a:rPr lang="tr-TR"/>
              <a:pPr>
                <a:defRPr/>
              </a:pPr>
              <a:t>15.12.2020</a:t>
            </a:fld>
            <a:endParaRPr lang="tr-TR"/>
          </a:p>
        </p:txBody>
      </p:sp>
      <p:sp>
        <p:nvSpPr>
          <p:cNvPr id="4" name="9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5" name="21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B74930E2-0269-4C7E-A53C-397432E2DF85}" type="slidenum">
              <a:rPr lang="tr-TR"/>
              <a:pPr>
                <a:defRPr/>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2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 name="13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 name="1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EED0251C-D47B-4E1C-A1CC-E9D517ACC55F}" type="datetimeFigureOut">
              <a:rPr lang="tr-TR"/>
              <a:pPr>
                <a:defRPr/>
              </a:pPr>
              <a:t>15.12.2020</a:t>
            </a:fld>
            <a:endParaRPr lang="tr-TR"/>
          </a:p>
        </p:txBody>
      </p:sp>
      <p:sp>
        <p:nvSpPr>
          <p:cNvPr id="5" name="2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6" name="3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807B86F6-550D-4B65-8BB4-D11A834999E1}" type="slidenum">
              <a:rPr lang="tr-TR"/>
              <a:pPr>
                <a:defRPr/>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5"/>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BB9FD267-F930-4781-9675-5CC477C736AF}" type="datetimeFigureOut">
              <a:rPr lang="tr-TR"/>
              <a:pPr>
                <a:defRPr/>
              </a:pPr>
              <a:t>15.12.2020</a:t>
            </a:fld>
            <a:endParaRPr lang="tr-TR"/>
          </a:p>
        </p:txBody>
      </p:sp>
      <p:sp>
        <p:nvSpPr>
          <p:cNvPr id="6" name="5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7" name="6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07AA9A03-DAC2-4308-AC0F-1B95037577CE}" type="slidenum">
              <a:rPr lang="tr-TR"/>
              <a:pPr>
                <a:defRPr/>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12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000"/>
              </a:lnSpc>
              <a:spcBef>
                <a:spcPts val="600"/>
              </a:spcBef>
              <a:buClr>
                <a:srgbClr val="3891A7"/>
              </a:buClr>
              <a:buSzPct val="80000"/>
              <a:buFont typeface="Wingdings 2" pitchFamily="18" charset="2"/>
              <a:buNone/>
              <a:defRPr/>
            </a:pPr>
            <a:endParaRPr lang="en-US" sz="3200" smtClean="0">
              <a:solidFill>
                <a:prstClr val="black"/>
              </a:solidFill>
              <a:latin typeface="Gill Sans MT" pitchFamily="34" charset="0"/>
            </a:endParaRPr>
          </a:p>
        </p:txBody>
      </p:sp>
      <p:sp>
        <p:nvSpPr>
          <p:cNvPr id="6" name="13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 name="15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 name="1 Başlık"/>
          <p:cNvSpPr>
            <a:spLocks noGrp="1"/>
          </p:cNvSpPr>
          <p:nvPr>
            <p:ph type="title"/>
          </p:nvPr>
        </p:nvSpPr>
        <p:spPr>
          <a:xfrm>
            <a:off x="5886896" y="1066804"/>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8"/>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F38682AB-C6E7-473C-9F06-922C8CF3F4C0}" type="datetimeFigureOut">
              <a:rPr lang="tr-TR"/>
              <a:pPr>
                <a:defRPr/>
              </a:pPr>
              <a:t>15.12.2020</a:t>
            </a:fld>
            <a:endParaRPr lang="tr-TR"/>
          </a:p>
        </p:txBody>
      </p:sp>
      <p:sp>
        <p:nvSpPr>
          <p:cNvPr id="9" name="5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10" name="6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98D32C69-0C8A-4D74-A338-EAED70D1F581}" type="slidenum">
              <a:rPr lang="tr-TR"/>
              <a:pPr>
                <a:defRPr/>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61EFA947-C2D6-4D64-ABED-DB9E265DA755}" type="datetimeFigureOut">
              <a:rPr lang="tr-TR"/>
              <a:pPr>
                <a:defRPr/>
              </a:pPr>
              <a:t>15.12.2020</a:t>
            </a:fld>
            <a:endParaRPr lang="tr-TR"/>
          </a:p>
        </p:txBody>
      </p:sp>
      <p:sp>
        <p:nvSpPr>
          <p:cNvPr id="5" name="9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6" name="21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455C657F-FCB9-4AFF-A5A8-40D3610C6685}" type="slidenum">
              <a:rPr lang="tr-TR"/>
              <a:pPr>
                <a:defRPr/>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44"/>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5"/>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fontAlgn="auto">
              <a:spcBef>
                <a:spcPts val="0"/>
              </a:spcBef>
              <a:spcAft>
                <a:spcPts val="0"/>
              </a:spcAft>
              <a:defRPr>
                <a:cs typeface="+mn-cs"/>
              </a:defRPr>
            </a:lvl1pPr>
          </a:lstStyle>
          <a:p>
            <a:pPr>
              <a:defRPr/>
            </a:pPr>
            <a:fld id="{00998860-5800-40DC-8DF9-611096DE9607}" type="datetimeFigureOut">
              <a:rPr lang="tr-TR"/>
              <a:pPr>
                <a:defRPr/>
              </a:pPr>
              <a:t>15.12.2020</a:t>
            </a:fld>
            <a:endParaRPr lang="tr-TR"/>
          </a:p>
        </p:txBody>
      </p:sp>
      <p:sp>
        <p:nvSpPr>
          <p:cNvPr id="5" name="9 Altbilgi Yer Tutucusu"/>
          <p:cNvSpPr>
            <a:spLocks noGrp="1"/>
          </p:cNvSpPr>
          <p:nvPr>
            <p:ph type="ftr" sz="quarter" idx="11"/>
          </p:nvPr>
        </p:nvSpPr>
        <p:spPr/>
        <p:txBody>
          <a:bodyPr/>
          <a:lstStyle>
            <a:lvl1pPr algn="ctr" fontAlgn="auto">
              <a:spcBef>
                <a:spcPts val="0"/>
              </a:spcBef>
              <a:spcAft>
                <a:spcPts val="0"/>
              </a:spcAft>
              <a:defRPr>
                <a:cs typeface="+mn-cs"/>
              </a:defRPr>
            </a:lvl1pPr>
          </a:lstStyle>
          <a:p>
            <a:pPr>
              <a:defRPr/>
            </a:pPr>
            <a:endParaRPr lang="tr-TR"/>
          </a:p>
        </p:txBody>
      </p:sp>
      <p:sp>
        <p:nvSpPr>
          <p:cNvPr id="6" name="21 Slayt Numarası Yer Tutucusu"/>
          <p:cNvSpPr>
            <a:spLocks noGrp="1"/>
          </p:cNvSpPr>
          <p:nvPr>
            <p:ph type="sldNum" sz="quarter" idx="12"/>
          </p:nvPr>
        </p:nvSpPr>
        <p:spPr/>
        <p:txBody>
          <a:bodyPr/>
          <a:lstStyle>
            <a:lvl1pPr fontAlgn="auto">
              <a:spcBef>
                <a:spcPts val="0"/>
              </a:spcBef>
              <a:spcAft>
                <a:spcPts val="0"/>
              </a:spcAft>
              <a:defRPr>
                <a:cs typeface="+mn-cs"/>
              </a:defRPr>
            </a:lvl1pPr>
          </a:lstStyle>
          <a:p>
            <a:pPr>
              <a:defRPr/>
            </a:pPr>
            <a:fld id="{0B6C939F-1721-4A71-9568-BE8B34EE46D8}" type="slidenum">
              <a:rPr lang="tr-TR"/>
              <a:pPr>
                <a:defRPr/>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85800" y="1981200"/>
            <a:ext cx="7772400" cy="4114800"/>
          </a:xfrm>
        </p:spPr>
        <p:txBody>
          <a:bodyPr>
            <a:normAutofit/>
          </a:bodyPr>
          <a:lstStyle/>
          <a:p>
            <a:pPr lvl="0"/>
            <a:endParaRPr lang="tr-TR" noProof="0"/>
          </a:p>
        </p:txBody>
      </p:sp>
      <p:sp>
        <p:nvSpPr>
          <p:cNvPr id="4" name="3 Veri Yer Tutucusu"/>
          <p:cNvSpPr>
            <a:spLocks noGrp="1"/>
          </p:cNvSpPr>
          <p:nvPr>
            <p:ph type="dt" sz="half" idx="10"/>
          </p:nvPr>
        </p:nvSpPr>
        <p:spPr>
          <a:xfrm>
            <a:off x="685800" y="6248400"/>
            <a:ext cx="1905000" cy="457200"/>
          </a:xfrm>
        </p:spPr>
        <p:txBody>
          <a:bodyPr/>
          <a:lstStyle>
            <a:lvl1pPr fontAlgn="auto">
              <a:spcBef>
                <a:spcPts val="0"/>
              </a:spcBef>
              <a:spcAft>
                <a:spcPts val="0"/>
              </a:spcAft>
              <a:defRPr>
                <a:cs typeface="+mn-cs"/>
              </a:defRPr>
            </a:lvl1pPr>
          </a:lstStyle>
          <a:p>
            <a:pPr>
              <a:defRPr/>
            </a:pPr>
            <a:endParaRPr lang="tr-TR"/>
          </a:p>
        </p:txBody>
      </p:sp>
      <p:sp>
        <p:nvSpPr>
          <p:cNvPr id="5" name="4 Altbilgi Yer Tutucusu"/>
          <p:cNvSpPr>
            <a:spLocks noGrp="1"/>
          </p:cNvSpPr>
          <p:nvPr>
            <p:ph type="ftr" sz="quarter" idx="11"/>
          </p:nvPr>
        </p:nvSpPr>
        <p:spPr>
          <a:xfrm>
            <a:off x="3124200" y="6248400"/>
            <a:ext cx="2895600" cy="457200"/>
          </a:xfrm>
        </p:spPr>
        <p:txBody>
          <a:bodyPr/>
          <a:lstStyle>
            <a:lvl1pPr algn="ctr" fontAlgn="auto">
              <a:spcBef>
                <a:spcPts val="0"/>
              </a:spcBef>
              <a:spcAft>
                <a:spcPts val="0"/>
              </a:spcAft>
              <a:defRPr>
                <a:cs typeface="+mn-cs"/>
              </a:defRPr>
            </a:lvl1pPr>
          </a:lstStyle>
          <a:p>
            <a:pPr>
              <a:defRPr/>
            </a:pPr>
            <a:endParaRPr lang="tr-TR"/>
          </a:p>
        </p:txBody>
      </p:sp>
      <p:sp>
        <p:nvSpPr>
          <p:cNvPr id="6" name="5 Slayt Numarası Yer Tutucusu"/>
          <p:cNvSpPr>
            <a:spLocks noGrp="1"/>
          </p:cNvSpPr>
          <p:nvPr>
            <p:ph type="sldNum" sz="quarter" idx="12"/>
          </p:nvPr>
        </p:nvSpPr>
        <p:spPr>
          <a:xfrm>
            <a:off x="6553200" y="6248400"/>
            <a:ext cx="1905000" cy="457200"/>
          </a:xfrm>
        </p:spPr>
        <p:txBody>
          <a:bodyPr/>
          <a:lstStyle>
            <a:lvl1pPr fontAlgn="auto">
              <a:spcBef>
                <a:spcPts val="0"/>
              </a:spcBef>
              <a:spcAft>
                <a:spcPts val="0"/>
              </a:spcAft>
              <a:defRPr>
                <a:cs typeface="+mn-cs"/>
              </a:defRPr>
            </a:lvl1pPr>
          </a:lstStyle>
          <a:p>
            <a:pPr>
              <a:defRPr/>
            </a:pPr>
            <a:fld id="{A262B8D4-834B-4C88-8FC4-AD01D40E5202}" type="slidenum">
              <a:rPr lang="tr-TR"/>
              <a:pPr>
                <a:defRPr/>
              </a:pPr>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981200"/>
            <a:ext cx="3810000" cy="4114800"/>
          </a:xfrm>
        </p:spPr>
        <p:txBody>
          <a:bodyPr>
            <a:normAutofit/>
          </a:bodyPr>
          <a:lstStyle/>
          <a:p>
            <a:pPr lvl="0"/>
            <a:endParaRPr lang="tr-TR" noProof="0"/>
          </a:p>
        </p:txBody>
      </p:sp>
      <p:sp>
        <p:nvSpPr>
          <p:cNvPr id="5" name="4 Veri Yer Tutucusu"/>
          <p:cNvSpPr>
            <a:spLocks noGrp="1"/>
          </p:cNvSpPr>
          <p:nvPr>
            <p:ph type="dt" sz="half" idx="10"/>
          </p:nvPr>
        </p:nvSpPr>
        <p:spPr>
          <a:xfrm>
            <a:off x="685800" y="6248400"/>
            <a:ext cx="1905000" cy="457200"/>
          </a:xfrm>
        </p:spPr>
        <p:txBody>
          <a:bodyPr/>
          <a:lstStyle>
            <a:lvl1pPr fontAlgn="auto">
              <a:spcBef>
                <a:spcPts val="0"/>
              </a:spcBef>
              <a:spcAft>
                <a:spcPts val="0"/>
              </a:spcAft>
              <a:defRPr>
                <a:cs typeface="+mn-cs"/>
              </a:defRPr>
            </a:lvl1pPr>
          </a:lstStyle>
          <a:p>
            <a:pPr>
              <a:defRPr/>
            </a:pPr>
            <a:endParaRPr lang="tr-TR"/>
          </a:p>
        </p:txBody>
      </p:sp>
      <p:sp>
        <p:nvSpPr>
          <p:cNvPr id="6" name="5 Altbilgi Yer Tutucusu"/>
          <p:cNvSpPr>
            <a:spLocks noGrp="1"/>
          </p:cNvSpPr>
          <p:nvPr>
            <p:ph type="ftr" sz="quarter" idx="11"/>
          </p:nvPr>
        </p:nvSpPr>
        <p:spPr>
          <a:xfrm>
            <a:off x="3124200" y="6248400"/>
            <a:ext cx="2895600" cy="457200"/>
          </a:xfrm>
        </p:spPr>
        <p:txBody>
          <a:bodyPr/>
          <a:lstStyle>
            <a:lvl1pPr algn="ctr" fontAlgn="auto">
              <a:spcBef>
                <a:spcPts val="0"/>
              </a:spcBef>
              <a:spcAft>
                <a:spcPts val="0"/>
              </a:spcAft>
              <a:defRPr>
                <a:cs typeface="+mn-cs"/>
              </a:defRPr>
            </a:lvl1pPr>
          </a:lstStyle>
          <a:p>
            <a:pPr>
              <a:defRPr/>
            </a:pPr>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fontAlgn="auto">
              <a:spcBef>
                <a:spcPts val="0"/>
              </a:spcBef>
              <a:spcAft>
                <a:spcPts val="0"/>
              </a:spcAft>
              <a:defRPr>
                <a:cs typeface="+mn-cs"/>
              </a:defRPr>
            </a:lvl1pPr>
          </a:lstStyle>
          <a:p>
            <a:pPr>
              <a:defRPr/>
            </a:pPr>
            <a:fld id="{13A57302-AC06-4791-8BD7-43784BE09A6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3C53B1A7-D8DB-4B66-B03A-70A2ADE2AD41}" type="datetimeFigureOut">
              <a:rPr lang="tr-TR"/>
              <a:pPr>
                <a:defRPr/>
              </a:pPr>
              <a:t>15.12.2020</a:t>
            </a:fld>
            <a:endParaRPr lang="tr-TR"/>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3EBF53F-1F86-4987-9996-B9FD17F3BE6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247D38E8-F5A4-4EF5-8E33-AC188FA5D3DB}" type="datetimeFigureOut">
              <a:rPr lang="tr-TR"/>
              <a:pPr>
                <a:defRPr/>
              </a:pPr>
              <a:t>15.12.2020</a:t>
            </a:fld>
            <a:endParaRPr lang="tr-TR"/>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tr-TR"/>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FD018FE-CEEB-4BE0-9D99-0F15F85A578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extLst>
        </p:spPr>
        <p:txBody>
          <a:bodyPr/>
          <a:lstStyle/>
          <a:p>
            <a:pPr algn="ctr">
              <a:defRPr/>
            </a:pPr>
            <a:endParaRPr lang="tr-TR" sz="3200">
              <a:solidFill>
                <a:srgbClr val="000000"/>
              </a:solidFill>
            </a:endParaRPr>
          </a:p>
        </p:txBody>
      </p:sp>
      <p:sp>
        <p:nvSpPr>
          <p:cNvPr id="276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76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933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fld id="{FC3CABB5-5C2C-4406-BA27-0FB5AB205D1A}" type="datetimeFigureOut">
              <a:rPr lang="tr-TR"/>
              <a:pPr>
                <a:defRPr/>
              </a:pPr>
              <a:t>15.12.2020</a:t>
            </a:fld>
            <a:endParaRPr lang="tr-TR"/>
          </a:p>
        </p:txBody>
      </p:sp>
      <p:sp>
        <p:nvSpPr>
          <p:cNvPr id="9933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tr-TR"/>
          </a:p>
        </p:txBody>
      </p:sp>
      <p:sp>
        <p:nvSpPr>
          <p:cNvPr id="9933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B5B3521-9077-43AE-99A2-824DB9E3822E}" type="slidenum">
              <a:rPr lang="tr-TR"/>
              <a:pPr>
                <a:defRPr/>
              </a:pPr>
              <a:t>‹#›</a:t>
            </a:fld>
            <a:endParaRPr lang="tr-TR"/>
          </a:p>
        </p:txBody>
      </p:sp>
      <p:sp>
        <p:nvSpPr>
          <p:cNvPr id="4104"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extLst>
        </p:spPr>
        <p:txBody>
          <a:bodyPr/>
          <a:lstStyle/>
          <a:p>
            <a:pPr algn="ctr">
              <a:defRPr/>
            </a:pPr>
            <a:endParaRPr lang="tr-TR" sz="3200">
              <a:solidFill>
                <a:srgbClr val="000000"/>
              </a:solidFill>
            </a:endParaRPr>
          </a:p>
        </p:txBody>
      </p:sp>
      <p:sp>
        <p:nvSpPr>
          <p:cNvPr id="4105"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extLst>
        </p:spPr>
        <p:txBody>
          <a:bodyPr/>
          <a:lstStyle/>
          <a:p>
            <a:pPr algn="ctr">
              <a:defRPr/>
            </a:pPr>
            <a:endParaRPr lang="tr-TR" sz="3200">
              <a:solidFill>
                <a:srgbClr val="000000"/>
              </a:solidFill>
            </a:endParaRPr>
          </a:p>
        </p:txBody>
      </p:sp>
      <p:grpSp>
        <p:nvGrpSpPr>
          <p:cNvPr id="27658" name="Group 10"/>
          <p:cNvGrpSpPr>
            <a:grpSpLocks/>
          </p:cNvGrpSpPr>
          <p:nvPr/>
        </p:nvGrpSpPr>
        <p:grpSpPr bwMode="auto">
          <a:xfrm>
            <a:off x="7938" y="5540375"/>
            <a:ext cx="1784350" cy="1246188"/>
            <a:chOff x="5" y="3490"/>
            <a:chExt cx="1124" cy="785"/>
          </a:xfrm>
        </p:grpSpPr>
        <p:sp>
          <p:nvSpPr>
            <p:cNvPr id="4123"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extLst>
          </p:spPr>
          <p:txBody>
            <a:bodyPr/>
            <a:lstStyle/>
            <a:p>
              <a:pPr algn="ctr">
                <a:defRPr/>
              </a:pPr>
              <a:endParaRPr lang="tr-TR" sz="3200">
                <a:solidFill>
                  <a:srgbClr val="000000"/>
                </a:solidFill>
              </a:endParaRPr>
            </a:p>
          </p:txBody>
        </p:sp>
        <p:sp>
          <p:nvSpPr>
            <p:cNvPr id="4124"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extLst>
          </p:spPr>
          <p:txBody>
            <a:bodyPr/>
            <a:lstStyle/>
            <a:p>
              <a:pPr algn="ctr">
                <a:defRPr/>
              </a:pPr>
              <a:endParaRPr lang="tr-TR" sz="3200">
                <a:solidFill>
                  <a:srgbClr val="000000"/>
                </a:solidFill>
              </a:endParaRPr>
            </a:p>
          </p:txBody>
        </p:sp>
        <p:sp>
          <p:nvSpPr>
            <p:cNvPr id="4125"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extLst>
          </p:spPr>
          <p:txBody>
            <a:bodyPr/>
            <a:lstStyle/>
            <a:p>
              <a:pPr algn="ctr">
                <a:defRPr/>
              </a:pPr>
              <a:endParaRPr lang="tr-TR" sz="3200">
                <a:solidFill>
                  <a:srgbClr val="000000"/>
                </a:solidFill>
              </a:endParaRPr>
            </a:p>
          </p:txBody>
        </p:sp>
        <p:sp>
          <p:nvSpPr>
            <p:cNvPr id="4126"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extLst>
          </p:spPr>
          <p:txBody>
            <a:bodyPr/>
            <a:lstStyle/>
            <a:p>
              <a:pPr algn="ctr">
                <a:defRPr/>
              </a:pPr>
              <a:endParaRPr lang="tr-TR" sz="3200">
                <a:solidFill>
                  <a:srgbClr val="000000"/>
                </a:solidFill>
              </a:endParaRPr>
            </a:p>
          </p:txBody>
        </p:sp>
        <p:sp>
          <p:nvSpPr>
            <p:cNvPr id="4127"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extLst>
          </p:spPr>
          <p:txBody>
            <a:bodyPr/>
            <a:lstStyle/>
            <a:p>
              <a:pPr algn="ctr">
                <a:defRPr/>
              </a:pPr>
              <a:endParaRPr lang="tr-TR" sz="3200">
                <a:solidFill>
                  <a:srgbClr val="000000"/>
                </a:solidFill>
              </a:endParaRPr>
            </a:p>
          </p:txBody>
        </p:sp>
        <p:sp>
          <p:nvSpPr>
            <p:cNvPr id="4128"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extLst>
          </p:spPr>
          <p:txBody>
            <a:bodyPr/>
            <a:lstStyle/>
            <a:p>
              <a:pPr algn="ctr">
                <a:defRPr/>
              </a:pPr>
              <a:endParaRPr lang="tr-TR" sz="3200">
                <a:solidFill>
                  <a:srgbClr val="000000"/>
                </a:solidFill>
              </a:endParaRPr>
            </a:p>
          </p:txBody>
        </p:sp>
        <p:sp>
          <p:nvSpPr>
            <p:cNvPr id="4129"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extLst>
          </p:spPr>
          <p:txBody>
            <a:bodyPr/>
            <a:lstStyle/>
            <a:p>
              <a:pPr algn="ctr">
                <a:defRPr/>
              </a:pPr>
              <a:endParaRPr lang="tr-TR" sz="3200">
                <a:solidFill>
                  <a:srgbClr val="000000"/>
                </a:solidFill>
              </a:endParaRPr>
            </a:p>
          </p:txBody>
        </p:sp>
        <p:sp>
          <p:nvSpPr>
            <p:cNvPr id="4130"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extLst>
          </p:spPr>
          <p:txBody>
            <a:bodyPr/>
            <a:lstStyle/>
            <a:p>
              <a:pPr algn="ctr">
                <a:defRPr/>
              </a:pPr>
              <a:endParaRPr lang="tr-TR" sz="3200">
                <a:solidFill>
                  <a:srgbClr val="000000"/>
                </a:solidFill>
              </a:endParaRPr>
            </a:p>
          </p:txBody>
        </p:sp>
        <p:sp>
          <p:nvSpPr>
            <p:cNvPr id="4131"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extLst>
          </p:spPr>
          <p:txBody>
            <a:bodyPr/>
            <a:lstStyle/>
            <a:p>
              <a:pPr algn="ctr">
                <a:defRPr/>
              </a:pPr>
              <a:endParaRPr lang="tr-TR" sz="3200">
                <a:solidFill>
                  <a:srgbClr val="000000"/>
                </a:solidFill>
              </a:endParaRPr>
            </a:p>
          </p:txBody>
        </p:sp>
        <p:grpSp>
          <p:nvGrpSpPr>
            <p:cNvPr id="27684" name="Group 20"/>
            <p:cNvGrpSpPr>
              <a:grpSpLocks/>
            </p:cNvGrpSpPr>
            <p:nvPr userDrawn="1"/>
          </p:nvGrpSpPr>
          <p:grpSpPr bwMode="auto">
            <a:xfrm>
              <a:off x="5" y="3490"/>
              <a:ext cx="1124" cy="780"/>
              <a:chOff x="5" y="3490"/>
              <a:chExt cx="1124" cy="780"/>
            </a:xfrm>
          </p:grpSpPr>
          <p:grpSp>
            <p:nvGrpSpPr>
              <p:cNvPr id="27685" name="Group 21"/>
              <p:cNvGrpSpPr>
                <a:grpSpLocks/>
              </p:cNvGrpSpPr>
              <p:nvPr userDrawn="1"/>
            </p:nvGrpSpPr>
            <p:grpSpPr bwMode="auto">
              <a:xfrm>
                <a:off x="499" y="3562"/>
                <a:ext cx="548" cy="708"/>
                <a:chOff x="499" y="3562"/>
                <a:chExt cx="548" cy="708"/>
              </a:xfrm>
            </p:grpSpPr>
            <p:sp>
              <p:nvSpPr>
                <p:cNvPr id="4146"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7"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8"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sp>
            <p:nvSpPr>
              <p:cNvPr id="4134"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35"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36"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nvGrpSpPr>
              <p:cNvPr id="27689" name="Group 28"/>
              <p:cNvGrpSpPr>
                <a:grpSpLocks/>
              </p:cNvGrpSpPr>
              <p:nvPr userDrawn="1"/>
            </p:nvGrpSpPr>
            <p:grpSpPr bwMode="auto">
              <a:xfrm>
                <a:off x="5" y="3490"/>
                <a:ext cx="1124" cy="678"/>
                <a:chOff x="5" y="3490"/>
                <a:chExt cx="1124" cy="678"/>
              </a:xfrm>
            </p:grpSpPr>
            <p:sp>
              <p:nvSpPr>
                <p:cNvPr id="4138"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39"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0"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1"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2"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3"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4"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45"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grpSp>
      </p:grpSp>
      <p:grpSp>
        <p:nvGrpSpPr>
          <p:cNvPr id="27659" name="Group 37"/>
          <p:cNvGrpSpPr>
            <a:grpSpLocks/>
          </p:cNvGrpSpPr>
          <p:nvPr/>
        </p:nvGrpSpPr>
        <p:grpSpPr bwMode="auto">
          <a:xfrm>
            <a:off x="8680450" y="2116138"/>
            <a:ext cx="385763" cy="4308475"/>
            <a:chOff x="5468" y="1333"/>
            <a:chExt cx="243" cy="2714"/>
          </a:xfrm>
        </p:grpSpPr>
        <p:sp>
          <p:nvSpPr>
            <p:cNvPr id="4121"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extLst>
          </p:spPr>
          <p:txBody>
            <a:bodyPr/>
            <a:lstStyle/>
            <a:p>
              <a:pPr algn="ctr">
                <a:defRPr/>
              </a:pPr>
              <a:endParaRPr lang="tr-TR" sz="3200">
                <a:solidFill>
                  <a:srgbClr val="000000"/>
                </a:solidFill>
              </a:endParaRPr>
            </a:p>
          </p:txBody>
        </p:sp>
        <p:sp>
          <p:nvSpPr>
            <p:cNvPr id="4122"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extLst>
          </p:spPr>
          <p:txBody>
            <a:bodyPr/>
            <a:lstStyle/>
            <a:p>
              <a:pPr algn="ctr">
                <a:defRPr/>
              </a:pPr>
              <a:endParaRPr lang="tr-TR" sz="3200">
                <a:solidFill>
                  <a:srgbClr val="000000"/>
                </a:solidFill>
              </a:endParaRPr>
            </a:p>
          </p:txBody>
        </p:sp>
      </p:grpSp>
      <p:grpSp>
        <p:nvGrpSpPr>
          <p:cNvPr id="27660" name="Group 40"/>
          <p:cNvGrpSpPr>
            <a:grpSpLocks/>
          </p:cNvGrpSpPr>
          <p:nvPr/>
        </p:nvGrpSpPr>
        <p:grpSpPr bwMode="auto">
          <a:xfrm>
            <a:off x="7318375" y="90488"/>
            <a:ext cx="2133600" cy="1911350"/>
            <a:chOff x="4610" y="57"/>
            <a:chExt cx="1344" cy="1204"/>
          </a:xfrm>
        </p:grpSpPr>
        <p:grpSp>
          <p:nvGrpSpPr>
            <p:cNvPr id="27661" name="Group 41"/>
            <p:cNvGrpSpPr>
              <a:grpSpLocks/>
            </p:cNvGrpSpPr>
            <p:nvPr userDrawn="1"/>
          </p:nvGrpSpPr>
          <p:grpSpPr bwMode="auto">
            <a:xfrm>
              <a:off x="4610" y="57"/>
              <a:ext cx="1344" cy="1204"/>
              <a:chOff x="4610" y="57"/>
              <a:chExt cx="1344" cy="1204"/>
            </a:xfrm>
          </p:grpSpPr>
          <p:sp>
            <p:nvSpPr>
              <p:cNvPr id="4111"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nvGrpSpPr>
              <p:cNvPr id="27664" name="Group 43"/>
              <p:cNvGrpSpPr>
                <a:grpSpLocks/>
              </p:cNvGrpSpPr>
              <p:nvPr userDrawn="1"/>
            </p:nvGrpSpPr>
            <p:grpSpPr bwMode="auto">
              <a:xfrm>
                <a:off x="4610" y="57"/>
                <a:ext cx="1344" cy="985"/>
                <a:chOff x="4610" y="57"/>
                <a:chExt cx="1344" cy="985"/>
              </a:xfrm>
            </p:grpSpPr>
            <p:sp>
              <p:nvSpPr>
                <p:cNvPr id="4113"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14" name="Freeform 45"/>
                <p:cNvSpPr>
                  <a:spLocks/>
                </p:cNvSpPr>
                <p:nvPr userDrawn="1"/>
              </p:nvSpPr>
              <p:spPr bwMode="auto">
                <a:xfrm rot="-3172564">
                  <a:off x="5057" y="323"/>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15" name="Freeform 46"/>
                <p:cNvSpPr>
                  <a:spLocks/>
                </p:cNvSpPr>
                <p:nvPr userDrawn="1"/>
              </p:nvSpPr>
              <p:spPr bwMode="auto">
                <a:xfrm rot="-3172564">
                  <a:off x="4867" y="173"/>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16"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17" name="Freeform 48"/>
                <p:cNvSpPr>
                  <a:spLocks/>
                </p:cNvSpPr>
                <p:nvPr userDrawn="1"/>
              </p:nvSpPr>
              <p:spPr bwMode="auto">
                <a:xfrm rot="-3172564">
                  <a:off x="5306" y="888"/>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18" name="Freeform 49"/>
                <p:cNvSpPr>
                  <a:spLocks/>
                </p:cNvSpPr>
                <p:nvPr userDrawn="1"/>
              </p:nvSpPr>
              <p:spPr bwMode="auto">
                <a:xfrm rot="-3172564">
                  <a:off x="5253" y="797"/>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19"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sp>
              <p:nvSpPr>
                <p:cNvPr id="4120" name="Freeform 51"/>
                <p:cNvSpPr>
                  <a:spLocks/>
                </p:cNvSpPr>
                <p:nvPr userDrawn="1"/>
              </p:nvSpPr>
              <p:spPr bwMode="auto">
                <a:xfrm rot="-3172564">
                  <a:off x="4956" y="133"/>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extLst>
              </p:spPr>
              <p:txBody>
                <a:bodyPr/>
                <a:lstStyle/>
                <a:p>
                  <a:pPr algn="ctr">
                    <a:defRPr/>
                  </a:pPr>
                  <a:endParaRPr lang="tr-TR" sz="3200">
                    <a:solidFill>
                      <a:srgbClr val="000000"/>
                    </a:solidFill>
                  </a:endParaRPr>
                </a:p>
              </p:txBody>
            </p:sp>
          </p:grpSp>
        </p:grpSp>
        <p:sp>
          <p:nvSpPr>
            <p:cNvPr id="4110"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extLst>
          </p:spPr>
          <p:txBody>
            <a:bodyPr/>
            <a:lstStyle/>
            <a:p>
              <a:pPr algn="ctr">
                <a:defRPr/>
              </a:pPr>
              <a:endParaRPr lang="tr-TR" sz="32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9939"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7102ED5F-B4A3-4469-8123-8A57CE712AC4}" type="datetimeFigureOut">
              <a:rPr lang="tr-TR"/>
              <a:pPr>
                <a:defRPr/>
              </a:pPr>
              <a:t>15.12.2020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3F56ABC5-D00B-4DD5-8690-EA663B2D7DF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bwMode="auto">
          <a:xfrm>
            <a:off x="457200" y="128588"/>
            <a:ext cx="8228013" cy="14335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Ana başlık metnini düzenlemek için tıklayın</a:t>
            </a:r>
          </a:p>
        </p:txBody>
      </p:sp>
      <p:sp>
        <p:nvSpPr>
          <p:cNvPr id="64515" name="Rectangle 2"/>
          <p:cNvSpPr>
            <a:spLocks noGrp="1" noChangeArrowheads="1"/>
          </p:cNvSpPr>
          <p:nvPr>
            <p:ph type="body" idx="1"/>
          </p:nvPr>
        </p:nvSpPr>
        <p:spPr bwMode="auto">
          <a:xfrm>
            <a:off x="457200" y="1600200"/>
            <a:ext cx="8228013"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Anahat metninin biçimini düzenlemek için tıklayın</a:t>
            </a:r>
          </a:p>
          <a:p>
            <a:pPr lvl="1"/>
            <a:r>
              <a:rPr lang="en-GB" smtClean="0"/>
              <a:t>İkinci Anahat Düzeyi</a:t>
            </a:r>
          </a:p>
          <a:p>
            <a:pPr lvl="2"/>
            <a:r>
              <a:rPr lang="en-GB" smtClean="0"/>
              <a:t>Üçüncü Anahat Düzeyi</a:t>
            </a:r>
          </a:p>
          <a:p>
            <a:pPr lvl="3"/>
            <a:r>
              <a:rPr lang="en-GB" smtClean="0"/>
              <a:t>Dördüncü Anahat Düzeyi</a:t>
            </a:r>
          </a:p>
          <a:p>
            <a:pPr lvl="4"/>
            <a:r>
              <a:rPr lang="en-GB" smtClean="0"/>
              <a:t>Beşinci Anahat Düzeyi</a:t>
            </a:r>
          </a:p>
          <a:p>
            <a:pPr lvl="4"/>
            <a:r>
              <a:rPr lang="en-GB" smtClean="0"/>
              <a:t>Altıncı Anahat Düzeyi</a:t>
            </a:r>
          </a:p>
          <a:p>
            <a:pPr lvl="4"/>
            <a:r>
              <a:rPr lang="en-GB" smtClean="0"/>
              <a:t>Yedinci Anahat Düzeyi</a:t>
            </a:r>
          </a:p>
          <a:p>
            <a:pPr lvl="4"/>
            <a:r>
              <a:rPr lang="en-GB" smtClean="0"/>
              <a:t>Sekizinci Anahat Düzeyi</a:t>
            </a:r>
          </a:p>
          <a:p>
            <a:pPr lvl="4"/>
            <a:r>
              <a:rPr lang="en-GB" smtClean="0"/>
              <a:t>Dokuzuncu Anahat Düzeyi</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8" charset="0"/>
              <a:buNone/>
              <a:defRPr sz="1400">
                <a:solidFill>
                  <a:srgbClr val="000000"/>
                </a:solidFill>
              </a:defRPr>
            </a:lvl1pPr>
          </a:lstStyle>
          <a:p>
            <a:endParaRPr lang="tr-TR"/>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pitchFamily="18" charset="0"/>
              <a:buNone/>
              <a:defRPr sz="1400">
                <a:solidFill>
                  <a:srgbClr val="000000"/>
                </a:solidFill>
              </a:defRPr>
            </a:lvl1pPr>
          </a:lstStyle>
          <a:p>
            <a:endParaRPr lang="tr-TR"/>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8" charset="0"/>
              <a:buNone/>
              <a:defRPr sz="1400">
                <a:solidFill>
                  <a:srgbClr val="000000"/>
                </a:solidFill>
              </a:defRPr>
            </a:lvl1pPr>
          </a:lstStyle>
          <a:p>
            <a:fld id="{A45DB26D-E243-4F1B-A749-A35A59BB3429}"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rot="-3180000">
            <a:off x="7776369" y="-13494"/>
            <a:ext cx="1162050" cy="2084388"/>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77827" name="Rectangle 2"/>
          <p:cNvSpPr>
            <a:spLocks noGrp="1" noChangeArrowheads="1"/>
          </p:cNvSpPr>
          <p:nvPr>
            <p:ph type="title"/>
          </p:nvPr>
        </p:nvSpPr>
        <p:spPr bwMode="auto">
          <a:xfrm>
            <a:off x="685800" y="150813"/>
            <a:ext cx="6869113" cy="1598612"/>
          </a:xfrm>
          <a:prstGeom prst="rect">
            <a:avLst/>
          </a:prstGeom>
          <a:noFill/>
          <a:ln w="9525">
            <a:noFill/>
            <a:miter lim="800000"/>
            <a:headEnd/>
            <a:tailEnd/>
          </a:ln>
        </p:spPr>
        <p:txBody>
          <a:bodyPr vert="horz" wrap="square" lIns="90000" tIns="46800" rIns="90000" bIns="46800" numCol="1" anchor="b" anchorCtr="0" compatLnSpc="1">
            <a:prstTxWarp prst="textNoShape">
              <a:avLst/>
            </a:prstTxWarp>
          </a:bodyPr>
          <a:lstStyle/>
          <a:p>
            <a:pPr lvl="0"/>
            <a:r>
              <a:rPr lang="en-GB" smtClean="0"/>
              <a:t>Ana başlık metnini düzenlemek için tıklayın</a:t>
            </a:r>
          </a:p>
        </p:txBody>
      </p:sp>
      <p:sp>
        <p:nvSpPr>
          <p:cNvPr id="77828" name="Rectangle 3"/>
          <p:cNvSpPr>
            <a:spLocks noGrp="1" noChangeArrowheads="1"/>
          </p:cNvSpPr>
          <p:nvPr>
            <p:ph type="body" idx="1"/>
          </p:nvPr>
        </p:nvSpPr>
        <p:spPr bwMode="auto">
          <a:xfrm>
            <a:off x="685800" y="1828800"/>
            <a:ext cx="7694613" cy="4233863"/>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Anahat metninin biçimini düzenlemek için tıklayın</a:t>
            </a:r>
          </a:p>
          <a:p>
            <a:pPr lvl="1"/>
            <a:r>
              <a:rPr lang="en-GB" smtClean="0"/>
              <a:t>İkinci Anahat Düzeyi</a:t>
            </a:r>
          </a:p>
          <a:p>
            <a:pPr lvl="2"/>
            <a:r>
              <a:rPr lang="en-GB" smtClean="0"/>
              <a:t>Üçüncü Anahat Düzeyi</a:t>
            </a:r>
          </a:p>
          <a:p>
            <a:pPr lvl="3"/>
            <a:r>
              <a:rPr lang="en-GB" smtClean="0"/>
              <a:t>Dördüncü Anahat Düzeyi</a:t>
            </a:r>
          </a:p>
          <a:p>
            <a:pPr lvl="4"/>
            <a:r>
              <a:rPr lang="en-GB" smtClean="0"/>
              <a:t>Beşinci Anahat Düzeyi</a:t>
            </a:r>
          </a:p>
          <a:p>
            <a:pPr lvl="4"/>
            <a:r>
              <a:rPr lang="en-GB" smtClean="0"/>
              <a:t>Altıncı Anahat Düzeyi</a:t>
            </a:r>
          </a:p>
          <a:p>
            <a:pPr lvl="4"/>
            <a:r>
              <a:rPr lang="en-GB" smtClean="0"/>
              <a:t>Yedinci Anahat Düzeyi</a:t>
            </a:r>
          </a:p>
          <a:p>
            <a:pPr lvl="4"/>
            <a:r>
              <a:rPr lang="en-GB" smtClean="0"/>
              <a:t>Sekizinci Anahat Düzeyi</a:t>
            </a:r>
          </a:p>
          <a:p>
            <a:pPr lvl="4"/>
            <a:r>
              <a:rPr lang="en-GB" smtClean="0"/>
              <a:t>Dokuzuncu Anahat Düzeyi</a:t>
            </a:r>
          </a:p>
        </p:txBody>
      </p:sp>
      <p:sp>
        <p:nvSpPr>
          <p:cNvPr id="2" name="Rectangle 4"/>
          <p:cNvSpPr>
            <a:spLocks noGrp="1" noChangeArrowheads="1"/>
          </p:cNvSpPr>
          <p:nvPr>
            <p:ph type="dt"/>
          </p:nvPr>
        </p:nvSpPr>
        <p:spPr bwMode="auto">
          <a:xfrm>
            <a:off x="1371600" y="6248400"/>
            <a:ext cx="19034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8" charset="0"/>
              <a:buNone/>
              <a:defRPr sz="1400">
                <a:solidFill>
                  <a:srgbClr val="000000"/>
                </a:solidFill>
                <a:latin typeface="Comic Sans MS" pitchFamily="66" charset="0"/>
                <a:cs typeface="Lucida Sans Unicode" pitchFamily="34" charset="0"/>
              </a:defRPr>
            </a:lvl1pPr>
          </a:lstStyle>
          <a:p>
            <a:endParaRPr lang="tr-TR"/>
          </a:p>
        </p:txBody>
      </p:sp>
      <p:sp>
        <p:nvSpPr>
          <p:cNvPr id="2053" name="Rectangle 5"/>
          <p:cNvSpPr>
            <a:spLocks noGrp="1" noChangeArrowheads="1"/>
          </p:cNvSpPr>
          <p:nvPr>
            <p:ph type="ftr"/>
          </p:nvPr>
        </p:nvSpPr>
        <p:spPr bwMode="auto">
          <a:xfrm>
            <a:off x="3556000" y="6248400"/>
            <a:ext cx="2894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pitchFamily="18" charset="0"/>
              <a:buNone/>
              <a:defRPr sz="1400">
                <a:solidFill>
                  <a:srgbClr val="000000"/>
                </a:solidFill>
                <a:latin typeface="Comic Sans MS" pitchFamily="66" charset="0"/>
                <a:cs typeface="Lucida Sans Unicode" pitchFamily="34" charset="0"/>
              </a:defRPr>
            </a:lvl1pPr>
          </a:lstStyle>
          <a:p>
            <a:endParaRPr lang="tr-TR"/>
          </a:p>
        </p:txBody>
      </p:sp>
      <p:sp>
        <p:nvSpPr>
          <p:cNvPr id="2054" name="Rectangle 6"/>
          <p:cNvSpPr>
            <a:spLocks noGrp="1" noChangeArrowheads="1"/>
          </p:cNvSpPr>
          <p:nvPr>
            <p:ph type="sldNum"/>
          </p:nvPr>
        </p:nvSpPr>
        <p:spPr bwMode="auto">
          <a:xfrm>
            <a:off x="6718300" y="6248400"/>
            <a:ext cx="19034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8" charset="0"/>
              <a:buNone/>
              <a:defRPr sz="1400">
                <a:solidFill>
                  <a:srgbClr val="000000"/>
                </a:solidFill>
                <a:latin typeface="Comic Sans MS" pitchFamily="66" charset="0"/>
                <a:cs typeface="Lucida Sans Unicode" pitchFamily="34" charset="0"/>
              </a:defRPr>
            </a:lvl1pPr>
          </a:lstStyle>
          <a:p>
            <a:fld id="{7672CD67-51FC-4B3A-9FCF-2B3970C099C9}" type="slidenum">
              <a:rPr lang="tr-TR"/>
              <a:pPr/>
              <a:t>‹#›</a:t>
            </a:fld>
            <a:endParaRPr lang="tr-TR"/>
          </a:p>
        </p:txBody>
      </p:sp>
      <p:sp>
        <p:nvSpPr>
          <p:cNvPr id="2056" name="Freeform 7"/>
          <p:cNvSpPr>
            <a:spLocks noChangeArrowheads="1"/>
          </p:cNvSpPr>
          <p:nvPr/>
        </p:nvSpPr>
        <p:spPr bwMode="auto">
          <a:xfrm rot="-3180000">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rgbClr val="703DFF"/>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57" name="Freeform 8"/>
          <p:cNvSpPr>
            <a:spLocks noChangeArrowheads="1"/>
          </p:cNvSpPr>
          <p:nvPr/>
        </p:nvSpPr>
        <p:spPr bwMode="auto">
          <a:xfrm rot="-3180000">
            <a:off x="7831138" y="193675"/>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rgbClr val="FFB800"/>
          </a:solidFill>
          <a:ln>
            <a:noFill/>
          </a:ln>
          <a:extLst>
            <a:ext uri="{91240B29-F687-4F45-9708-019B960494DF}"/>
          </a:extLst>
        </p:spPr>
        <p:txBody>
          <a:bodyPr wrap="none" anchor="ctr"/>
          <a:lstStyle/>
          <a:p>
            <a:pPr algn="ctr">
              <a:defRPr/>
            </a:pPr>
            <a:endParaRPr lang="tr-TR" sz="3200">
              <a:solidFill>
                <a:srgbClr val="000000"/>
              </a:solidFill>
            </a:endParaRPr>
          </a:p>
        </p:txBody>
      </p:sp>
      <p:grpSp>
        <p:nvGrpSpPr>
          <p:cNvPr id="77834" name="Group 9"/>
          <p:cNvGrpSpPr>
            <a:grpSpLocks/>
          </p:cNvGrpSpPr>
          <p:nvPr/>
        </p:nvGrpSpPr>
        <p:grpSpPr bwMode="auto">
          <a:xfrm>
            <a:off x="7938" y="5540375"/>
            <a:ext cx="1782762" cy="1244600"/>
            <a:chOff x="5" y="3490"/>
            <a:chExt cx="1123" cy="784"/>
          </a:xfrm>
        </p:grpSpPr>
        <p:sp>
          <p:nvSpPr>
            <p:cNvPr id="2075" name="Freeform 10"/>
            <p:cNvSpPr>
              <a:spLocks noChangeArrowheads="1"/>
            </p:cNvSpPr>
            <p:nvPr/>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6" name="Freeform 11"/>
            <p:cNvSpPr>
              <a:spLocks noChangeArrowheads="1"/>
            </p:cNvSpPr>
            <p:nvPr/>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rgbClr val="FFEF66"/>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7" name="Freeform 12"/>
            <p:cNvSpPr>
              <a:spLocks noChangeArrowheads="1"/>
            </p:cNvSpPr>
            <p:nvPr/>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rgbClr val="FF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8" name="Freeform 13"/>
            <p:cNvSpPr>
              <a:spLocks noChangeArrowheads="1"/>
            </p:cNvSpPr>
            <p:nvPr/>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rgbClr val="FFB8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9" name="Freeform 14"/>
            <p:cNvSpPr>
              <a:spLocks noChangeArrowheads="1"/>
            </p:cNvSpPr>
            <p:nvPr/>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rgbClr val="00B2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80" name="Freeform 15"/>
            <p:cNvSpPr>
              <a:spLocks noChangeArrowheads="1"/>
            </p:cNvSpPr>
            <p:nvPr/>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rgbClr val="00B2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81" name="Freeform 16"/>
            <p:cNvSpPr>
              <a:spLocks noChangeArrowheads="1"/>
            </p:cNvSpPr>
            <p:nvPr/>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rgbClr val="FFB8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82" name="Freeform 17"/>
            <p:cNvSpPr>
              <a:spLocks noChangeArrowheads="1"/>
            </p:cNvSpPr>
            <p:nvPr/>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rgbClr val="FFB8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83" name="Freeform 18"/>
            <p:cNvSpPr>
              <a:spLocks noChangeArrowheads="1"/>
            </p:cNvSpPr>
            <p:nvPr/>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rgbClr val="FFEF66"/>
            </a:solidFill>
            <a:ln>
              <a:noFill/>
            </a:ln>
            <a:extLst>
              <a:ext uri="{91240B29-F687-4F45-9708-019B960494DF}"/>
            </a:extLst>
          </p:spPr>
          <p:txBody>
            <a:bodyPr wrap="none" anchor="ctr"/>
            <a:lstStyle/>
            <a:p>
              <a:pPr algn="ctr">
                <a:defRPr/>
              </a:pPr>
              <a:endParaRPr lang="tr-TR" sz="3200">
                <a:solidFill>
                  <a:srgbClr val="000000"/>
                </a:solidFill>
              </a:endParaRPr>
            </a:p>
          </p:txBody>
        </p:sp>
        <p:grpSp>
          <p:nvGrpSpPr>
            <p:cNvPr id="77860" name="Group 19"/>
            <p:cNvGrpSpPr>
              <a:grpSpLocks/>
            </p:cNvGrpSpPr>
            <p:nvPr/>
          </p:nvGrpSpPr>
          <p:grpSpPr bwMode="auto">
            <a:xfrm>
              <a:off x="5" y="3490"/>
              <a:ext cx="1123" cy="779"/>
              <a:chOff x="5" y="3490"/>
              <a:chExt cx="1123" cy="779"/>
            </a:xfrm>
          </p:grpSpPr>
          <p:grpSp>
            <p:nvGrpSpPr>
              <p:cNvPr id="77861" name="Group 20"/>
              <p:cNvGrpSpPr>
                <a:grpSpLocks/>
              </p:cNvGrpSpPr>
              <p:nvPr/>
            </p:nvGrpSpPr>
            <p:grpSpPr bwMode="auto">
              <a:xfrm>
                <a:off x="499" y="3562"/>
                <a:ext cx="547" cy="707"/>
                <a:chOff x="499" y="3562"/>
                <a:chExt cx="547" cy="707"/>
              </a:xfrm>
            </p:grpSpPr>
            <p:sp>
              <p:nvSpPr>
                <p:cNvPr id="2098" name="Freeform 21"/>
                <p:cNvSpPr>
                  <a:spLocks noChangeArrowheads="1"/>
                </p:cNvSpPr>
                <p:nvPr/>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9" name="Freeform 22"/>
                <p:cNvSpPr>
                  <a:spLocks noChangeArrowheads="1"/>
                </p:cNvSpPr>
                <p:nvPr/>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100" name="Freeform 23"/>
                <p:cNvSpPr>
                  <a:spLocks noChangeArrowheads="1"/>
                </p:cNvSpPr>
                <p:nvPr/>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grpSp>
          <p:sp>
            <p:nvSpPr>
              <p:cNvPr id="2086" name="Freeform 24"/>
              <p:cNvSpPr>
                <a:spLocks noChangeArrowheads="1"/>
              </p:cNvSpPr>
              <p:nvPr/>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87" name="Freeform 25"/>
              <p:cNvSpPr>
                <a:spLocks noChangeArrowheads="1"/>
              </p:cNvSpPr>
              <p:nvPr/>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88" name="Freeform 26"/>
              <p:cNvSpPr>
                <a:spLocks noChangeArrowheads="1"/>
              </p:cNvSpPr>
              <p:nvPr/>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grpSp>
            <p:nvGrpSpPr>
              <p:cNvPr id="77865" name="Group 27"/>
              <p:cNvGrpSpPr>
                <a:grpSpLocks/>
              </p:cNvGrpSpPr>
              <p:nvPr/>
            </p:nvGrpSpPr>
            <p:grpSpPr bwMode="auto">
              <a:xfrm>
                <a:off x="5" y="3490"/>
                <a:ext cx="1123" cy="677"/>
                <a:chOff x="5" y="3490"/>
                <a:chExt cx="1123" cy="677"/>
              </a:xfrm>
            </p:grpSpPr>
            <p:sp>
              <p:nvSpPr>
                <p:cNvPr id="2090" name="Freeform 28"/>
                <p:cNvSpPr>
                  <a:spLocks noChangeArrowheads="1"/>
                </p:cNvSpPr>
                <p:nvPr/>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1" name="Freeform 29"/>
                <p:cNvSpPr>
                  <a:spLocks noChangeArrowheads="1"/>
                </p:cNvSpPr>
                <p:nvPr/>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2" name="Freeform 30"/>
                <p:cNvSpPr>
                  <a:spLocks noChangeArrowheads="1"/>
                </p:cNvSpPr>
                <p:nvPr/>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3" name="Freeform 31"/>
                <p:cNvSpPr>
                  <a:spLocks noChangeArrowheads="1"/>
                </p:cNvSpPr>
                <p:nvPr/>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4" name="Freeform 32"/>
                <p:cNvSpPr>
                  <a:spLocks noChangeArrowheads="1"/>
                </p:cNvSpPr>
                <p:nvPr/>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5" name="Freeform 33"/>
                <p:cNvSpPr>
                  <a:spLocks noChangeArrowheads="1"/>
                </p:cNvSpPr>
                <p:nvPr/>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6" name="Freeform 34"/>
                <p:cNvSpPr>
                  <a:spLocks noChangeArrowheads="1"/>
                </p:cNvSpPr>
                <p:nvPr/>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97" name="Freeform 35"/>
                <p:cNvSpPr>
                  <a:spLocks noChangeArrowheads="1"/>
                </p:cNvSpPr>
                <p:nvPr/>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grpSp>
        </p:grpSp>
      </p:grpSp>
      <p:grpSp>
        <p:nvGrpSpPr>
          <p:cNvPr id="77835" name="Group 36"/>
          <p:cNvGrpSpPr>
            <a:grpSpLocks/>
          </p:cNvGrpSpPr>
          <p:nvPr/>
        </p:nvGrpSpPr>
        <p:grpSpPr bwMode="auto">
          <a:xfrm>
            <a:off x="8680450" y="2116138"/>
            <a:ext cx="384175" cy="4306887"/>
            <a:chOff x="5468" y="1333"/>
            <a:chExt cx="242" cy="2713"/>
          </a:xfrm>
        </p:grpSpPr>
        <p:sp>
          <p:nvSpPr>
            <p:cNvPr id="2073" name="Freeform 37"/>
            <p:cNvSpPr>
              <a:spLocks noChangeArrowheads="1"/>
            </p:cNvSpPr>
            <p:nvPr/>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rgbClr val="703DFF"/>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4" name="Freeform 38"/>
            <p:cNvSpPr>
              <a:spLocks noChangeArrowheads="1"/>
            </p:cNvSpPr>
            <p:nvPr/>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rgbClr val="703DFF"/>
            </a:solidFill>
            <a:ln>
              <a:noFill/>
            </a:ln>
            <a:extLst>
              <a:ext uri="{91240B29-F687-4F45-9708-019B960494DF}"/>
            </a:extLst>
          </p:spPr>
          <p:txBody>
            <a:bodyPr wrap="none" anchor="ctr"/>
            <a:lstStyle/>
            <a:p>
              <a:pPr algn="ctr">
                <a:defRPr/>
              </a:pPr>
              <a:endParaRPr lang="tr-TR" sz="3200">
                <a:solidFill>
                  <a:srgbClr val="000000"/>
                </a:solidFill>
              </a:endParaRPr>
            </a:p>
          </p:txBody>
        </p:sp>
      </p:grpSp>
      <p:grpSp>
        <p:nvGrpSpPr>
          <p:cNvPr id="77836" name="Group 39"/>
          <p:cNvGrpSpPr>
            <a:grpSpLocks/>
          </p:cNvGrpSpPr>
          <p:nvPr/>
        </p:nvGrpSpPr>
        <p:grpSpPr bwMode="auto">
          <a:xfrm>
            <a:off x="7172325" y="-87313"/>
            <a:ext cx="2425700" cy="2246313"/>
            <a:chOff x="4518" y="-55"/>
            <a:chExt cx="1528" cy="1415"/>
          </a:xfrm>
        </p:grpSpPr>
        <p:grpSp>
          <p:nvGrpSpPr>
            <p:cNvPr id="77837" name="Group 40"/>
            <p:cNvGrpSpPr>
              <a:grpSpLocks/>
            </p:cNvGrpSpPr>
            <p:nvPr/>
          </p:nvGrpSpPr>
          <p:grpSpPr bwMode="auto">
            <a:xfrm>
              <a:off x="4518" y="-55"/>
              <a:ext cx="1528" cy="1415"/>
              <a:chOff x="4518" y="-55"/>
              <a:chExt cx="1528" cy="1415"/>
            </a:xfrm>
          </p:grpSpPr>
          <p:sp>
            <p:nvSpPr>
              <p:cNvPr id="2063" name="Freeform 41"/>
              <p:cNvSpPr>
                <a:spLocks noChangeArrowheads="1"/>
              </p:cNvSpPr>
              <p:nvPr/>
            </p:nvSpPr>
            <p:spPr bwMode="auto">
              <a:xfrm rot="-3180000">
                <a:off x="5429" y="1087"/>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grpSp>
            <p:nvGrpSpPr>
              <p:cNvPr id="77840" name="Group 42"/>
              <p:cNvGrpSpPr>
                <a:grpSpLocks/>
              </p:cNvGrpSpPr>
              <p:nvPr/>
            </p:nvGrpSpPr>
            <p:grpSpPr bwMode="auto">
              <a:xfrm>
                <a:off x="4518" y="-55"/>
                <a:ext cx="1528" cy="1415"/>
                <a:chOff x="4518" y="-55"/>
                <a:chExt cx="1528" cy="1415"/>
              </a:xfrm>
            </p:grpSpPr>
            <p:sp>
              <p:nvSpPr>
                <p:cNvPr id="2065" name="Freeform 43"/>
                <p:cNvSpPr>
                  <a:spLocks noChangeArrowheads="1"/>
                </p:cNvSpPr>
                <p:nvPr/>
              </p:nvSpPr>
              <p:spPr bwMode="auto">
                <a:xfrm rot="-3180000">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66" name="Freeform 44"/>
                <p:cNvSpPr>
                  <a:spLocks noChangeArrowheads="1"/>
                </p:cNvSpPr>
                <p:nvPr/>
              </p:nvSpPr>
              <p:spPr bwMode="auto">
                <a:xfrm rot="-3180000">
                  <a:off x="5049" y="333"/>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67" name="Freeform 45"/>
                <p:cNvSpPr>
                  <a:spLocks noChangeArrowheads="1"/>
                </p:cNvSpPr>
                <p:nvPr/>
              </p:nvSpPr>
              <p:spPr bwMode="auto">
                <a:xfrm rot="-3180000">
                  <a:off x="4860" y="184"/>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68" name="Freeform 46"/>
                <p:cNvSpPr>
                  <a:spLocks noChangeArrowheads="1"/>
                </p:cNvSpPr>
                <p:nvPr/>
              </p:nvSpPr>
              <p:spPr bwMode="auto">
                <a:xfrm rot="-3180000">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69" name="Freeform 47"/>
                <p:cNvSpPr>
                  <a:spLocks noChangeArrowheads="1"/>
                </p:cNvSpPr>
                <p:nvPr/>
              </p:nvSpPr>
              <p:spPr bwMode="auto">
                <a:xfrm rot="-3180000">
                  <a:off x="5298"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0" name="Freeform 48"/>
                <p:cNvSpPr>
                  <a:spLocks noChangeArrowheads="1"/>
                </p:cNvSpPr>
                <p:nvPr/>
              </p:nvSpPr>
              <p:spPr bwMode="auto">
                <a:xfrm rot="-3180000">
                  <a:off x="5253" y="807"/>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1" name="Freeform 49"/>
                <p:cNvSpPr>
                  <a:spLocks noChangeArrowheads="1"/>
                </p:cNvSpPr>
                <p:nvPr/>
              </p:nvSpPr>
              <p:spPr bwMode="auto">
                <a:xfrm rot="-3180000">
                  <a:off x="4984" y="211"/>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sp>
              <p:nvSpPr>
                <p:cNvPr id="2072" name="Freeform 50"/>
                <p:cNvSpPr>
                  <a:spLocks noChangeArrowheads="1"/>
                </p:cNvSpPr>
                <p:nvPr/>
              </p:nvSpPr>
              <p:spPr bwMode="auto">
                <a:xfrm rot="-3180000">
                  <a:off x="4947" y="143"/>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rgbClr val="000000"/>
                </a:solidFill>
                <a:ln>
                  <a:noFill/>
                </a:ln>
                <a:extLst>
                  <a:ext uri="{91240B29-F687-4F45-9708-019B960494DF}"/>
                </a:extLst>
              </p:spPr>
              <p:txBody>
                <a:bodyPr wrap="none" anchor="ctr"/>
                <a:lstStyle/>
                <a:p>
                  <a:pPr algn="ctr">
                    <a:defRPr/>
                  </a:pPr>
                  <a:endParaRPr lang="tr-TR" sz="3200">
                    <a:solidFill>
                      <a:srgbClr val="000000"/>
                    </a:solidFill>
                  </a:endParaRPr>
                </a:p>
              </p:txBody>
            </p:sp>
          </p:grpSp>
        </p:grpSp>
        <p:sp>
          <p:nvSpPr>
            <p:cNvPr id="2062" name="Line 51"/>
            <p:cNvSpPr>
              <a:spLocks noChangeShapeType="1"/>
            </p:cNvSpPr>
            <p:nvPr/>
          </p:nvSpPr>
          <p:spPr bwMode="auto">
            <a:xfrm>
              <a:off x="4870" y="84"/>
              <a:ext cx="42" cy="96"/>
            </a:xfrm>
            <a:prstGeom prst="line">
              <a:avLst/>
            </a:prstGeom>
            <a:noFill/>
            <a:ln w="38160">
              <a:solidFill>
                <a:srgbClr val="000000"/>
              </a:solidFill>
              <a:miter lim="800000"/>
              <a:headEnd/>
              <a:tailEnd/>
            </a:ln>
            <a:extLst>
              <a:ext uri="{909E8E84-426E-40DD-AFC4-6F175D3DCCD1}"/>
            </a:extLst>
          </p:spPr>
          <p:txBody>
            <a:bodyPr/>
            <a:lstStyle/>
            <a:p>
              <a:pPr algn="ctr">
                <a:defRPr/>
              </a:pPr>
              <a:endParaRPr lang="tr-TR" sz="32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omic Sans MS" pitchFamily="66"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11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011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31A06B2-0CDE-475B-9DDD-B1F88766E3E5}" type="datetimeFigureOut">
              <a:rPr lang="tr-TR"/>
              <a:pPr>
                <a:defRPr/>
              </a:pPr>
              <a:t>15.12.2020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0CED857-0E00-44DE-9783-2BCC0276EC1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02"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403"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4741D6F7-546D-4337-9C96-C6E6D08A23AD}" type="datetimeFigureOut">
              <a:rPr lang="tr-TR"/>
              <a:pPr>
                <a:defRPr/>
              </a:pPr>
              <a:t>15.12.2020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F64D515-69E2-452F-8D60-7CD0A4844D4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 name="10 Halka"/>
          <p:cNvSpPr/>
          <p:nvPr/>
        </p:nvSpPr>
        <p:spPr>
          <a:xfrm rot="2315675">
            <a:off x="182887"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smtClean="0">
              <a:solidFill>
                <a:srgbClr val="FFFFFF"/>
              </a:solidFill>
              <a:latin typeface="Gill Sans MT" pitchFamily="34" charset="0"/>
            </a:endParaRPr>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 name="4 Başlık Yer Tutucusu"/>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tr-TR" smtClean="0"/>
              <a:t>Asıl başlık stili için tıklatın</a:t>
            </a:r>
            <a:endParaRPr lang="en-US" smtClean="0"/>
          </a:p>
        </p:txBody>
      </p:sp>
      <p:sp>
        <p:nvSpPr>
          <p:cNvPr id="114697"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latin typeface="Gill Sans MT" pitchFamily="34" charset="0"/>
                <a:cs typeface="Arial" charset="0"/>
              </a:defRPr>
            </a:lvl1pPr>
          </a:lstStyle>
          <a:p>
            <a:pPr>
              <a:defRPr/>
            </a:pPr>
            <a:fld id="{2A6E6F44-B709-448A-AA55-981F25AE0480}" type="datetimeFigureOut">
              <a:rPr lang="tr-TR"/>
              <a:pPr>
                <a:defRPr/>
              </a:pPr>
              <a:t>15.12.2020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lgn="l">
              <a:defRPr sz="1200">
                <a:solidFill>
                  <a:srgbClr val="B5A788"/>
                </a:solidFill>
                <a:latin typeface="Gill Sans MT" pitchFamily="34" charset="0"/>
                <a:cs typeface="Arial" charset="0"/>
              </a:defRPr>
            </a:lvl1pPr>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itchFamily="34" charset="0"/>
                <a:cs typeface="Arial" charset="0"/>
              </a:defRPr>
            </a:lvl1pPr>
          </a:lstStyle>
          <a:p>
            <a:pPr>
              <a:defRPr/>
            </a:pPr>
            <a:fld id="{FC1DD165-D9AC-4B34-B249-7C48718E8CD3}"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İçerik Yer Tutucusu 2"/>
          <p:cNvSpPr>
            <a:spLocks noGrp="1"/>
          </p:cNvSpPr>
          <p:nvPr>
            <p:ph idx="1"/>
          </p:nvPr>
        </p:nvSpPr>
        <p:spPr>
          <a:xfrm>
            <a:off x="323850" y="260350"/>
            <a:ext cx="8496300" cy="6408738"/>
          </a:xfrm>
        </p:spPr>
        <p:txBody>
          <a:bodyPr/>
          <a:lstStyle/>
          <a:p>
            <a:pPr marL="0" indent="0" algn="ctr">
              <a:buFontTx/>
              <a:buNone/>
            </a:pPr>
            <a:r>
              <a:rPr lang="tr-TR" b="1" dirty="0" smtClean="0">
                <a:solidFill>
                  <a:srgbClr val="C00000"/>
                </a:solidFill>
                <a:latin typeface="Verdana" pitchFamily="34" charset="0"/>
              </a:rPr>
              <a:t>BANU-UFUK CÖMERTOĞLU İLKOKULU </a:t>
            </a:r>
          </a:p>
          <a:p>
            <a:pPr marL="0" indent="0" algn="ctr">
              <a:buFontTx/>
              <a:buNone/>
            </a:pPr>
            <a:endParaRPr lang="tr-TR" b="1" dirty="0" smtClean="0">
              <a:solidFill>
                <a:srgbClr val="C00000"/>
              </a:solidFill>
              <a:latin typeface="Verdana" pitchFamily="34" charset="0"/>
            </a:endParaRPr>
          </a:p>
          <a:p>
            <a:pPr marL="0" indent="0" algn="ctr">
              <a:buFontTx/>
              <a:buNone/>
            </a:pPr>
            <a:r>
              <a:rPr lang="tr-TR" b="1" dirty="0" smtClean="0">
                <a:solidFill>
                  <a:srgbClr val="C00000"/>
                </a:solidFill>
                <a:latin typeface="Verdana" pitchFamily="34" charset="0"/>
              </a:rPr>
              <a:t>VELİ SEMİNERİ</a:t>
            </a:r>
          </a:p>
          <a:p>
            <a:pPr marL="0" indent="0" algn="ctr">
              <a:buFontTx/>
              <a:buNone/>
            </a:pPr>
            <a:endParaRPr lang="tr-TR" sz="1600" b="1" dirty="0" smtClean="0">
              <a:solidFill>
                <a:srgbClr val="C00000"/>
              </a:solidFill>
              <a:latin typeface="Verdana" pitchFamily="34" charset="0"/>
            </a:endParaRPr>
          </a:p>
          <a:p>
            <a:pPr marL="0" indent="0" algn="ctr">
              <a:buFontTx/>
              <a:buNone/>
            </a:pPr>
            <a:r>
              <a:rPr lang="tr-TR" sz="2000" b="1" dirty="0" smtClean="0">
                <a:solidFill>
                  <a:srgbClr val="C00000"/>
                </a:solidFill>
                <a:latin typeface="Verdana" pitchFamily="34" charset="0"/>
              </a:rPr>
              <a:t>KONU: </a:t>
            </a:r>
          </a:p>
          <a:p>
            <a:pPr marL="0" indent="0" algn="ctr">
              <a:buFontTx/>
              <a:buNone/>
            </a:pPr>
            <a:endParaRPr lang="tr-TR" sz="1100" b="1" dirty="0" smtClean="0">
              <a:solidFill>
                <a:srgbClr val="C00000"/>
              </a:solidFill>
              <a:latin typeface="Verdana" pitchFamily="34" charset="0"/>
            </a:endParaRPr>
          </a:p>
          <a:p>
            <a:pPr marL="0" indent="0" algn="ctr">
              <a:buFontTx/>
              <a:buNone/>
            </a:pPr>
            <a:r>
              <a:rPr lang="tr-TR" sz="4400" b="1" dirty="0" smtClean="0">
                <a:solidFill>
                  <a:srgbClr val="C00000"/>
                </a:solidFill>
                <a:latin typeface="Verdana" pitchFamily="34" charset="0"/>
              </a:rPr>
              <a:t>“BAŞARILI                       ÇOCUK </a:t>
            </a:r>
            <a:r>
              <a:rPr lang="tr-TR" sz="4400" b="1" dirty="0" smtClean="0">
                <a:solidFill>
                  <a:srgbClr val="C00000"/>
                </a:solidFill>
                <a:latin typeface="Verdana" pitchFamily="34" charset="0"/>
              </a:rPr>
              <a:t>EĞİTİMİ‘‘ </a:t>
            </a:r>
            <a:r>
              <a:rPr lang="tr-TR" sz="2800" b="1" dirty="0" smtClean="0">
                <a:solidFill>
                  <a:srgbClr val="C00000"/>
                </a:solidFill>
                <a:latin typeface="Verdana" pitchFamily="34" charset="0"/>
              </a:rPr>
              <a:t>             </a:t>
            </a:r>
          </a:p>
          <a:p>
            <a:pPr marL="0" indent="0" algn="ctr">
              <a:buFontTx/>
              <a:buNone/>
            </a:pPr>
            <a:r>
              <a:rPr lang="tr-TR" sz="1800" b="1" dirty="0" smtClean="0">
                <a:solidFill>
                  <a:srgbClr val="0000FF"/>
                </a:solidFill>
                <a:latin typeface="Verdana" pitchFamily="34" charset="0"/>
              </a:rPr>
              <a:t> </a:t>
            </a:r>
          </a:p>
          <a:p>
            <a:pPr marL="0" indent="0" algn="ctr">
              <a:buFontTx/>
              <a:buNone/>
            </a:pPr>
            <a:r>
              <a:rPr lang="tr-TR" sz="1800" b="1" dirty="0" smtClean="0">
                <a:solidFill>
                  <a:srgbClr val="C00000"/>
                </a:solidFill>
                <a:latin typeface="Verdana" pitchFamily="34" charset="0"/>
              </a:rPr>
              <a:t>                      </a:t>
            </a:r>
          </a:p>
          <a:p>
            <a:pPr marL="0" indent="0" algn="ctr">
              <a:buFontTx/>
              <a:buNone/>
            </a:pPr>
            <a:r>
              <a:rPr lang="tr-TR" sz="1800" b="1" dirty="0" smtClean="0">
                <a:solidFill>
                  <a:srgbClr val="0000FF"/>
                </a:solidFill>
                <a:latin typeface="Verdana" pitchFamily="34" charset="0"/>
              </a:rPr>
              <a:t>Mithat ÖZCAN</a:t>
            </a:r>
          </a:p>
          <a:p>
            <a:pPr marL="0" indent="0" algn="ctr">
              <a:buFontTx/>
              <a:buNone/>
            </a:pPr>
            <a:r>
              <a:rPr lang="tr-TR" sz="1800" b="1" dirty="0" smtClean="0">
                <a:solidFill>
                  <a:srgbClr val="0000FF"/>
                </a:solidFill>
                <a:latin typeface="Verdana" pitchFamily="34" charset="0"/>
              </a:rPr>
              <a:t>Rehber Öğretmen</a:t>
            </a:r>
          </a:p>
        </p:txBody>
      </p:sp>
      <p:pic>
        <p:nvPicPr>
          <p:cNvPr id="130050" name="Picture 2"/>
          <p:cNvPicPr>
            <a:picLocks noChangeAspect="1" noChangeArrowheads="1"/>
          </p:cNvPicPr>
          <p:nvPr/>
        </p:nvPicPr>
        <p:blipFill>
          <a:blip r:embed="rId2"/>
          <a:srcRect/>
          <a:stretch>
            <a:fillRect/>
          </a:stretch>
        </p:blipFill>
        <p:spPr bwMode="auto">
          <a:xfrm>
            <a:off x="323850" y="981075"/>
            <a:ext cx="20955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İçerik Yer Tutucusu 2"/>
          <p:cNvSpPr>
            <a:spLocks noGrp="1"/>
          </p:cNvSpPr>
          <p:nvPr>
            <p:ph idx="1"/>
          </p:nvPr>
        </p:nvSpPr>
        <p:spPr>
          <a:xfrm>
            <a:off x="250825" y="549275"/>
            <a:ext cx="8642350" cy="5616575"/>
          </a:xfrm>
        </p:spPr>
        <p:txBody>
          <a:bodyPr rtlCol="0">
            <a:normAutofit lnSpcReduction="10000"/>
          </a:bodyPr>
          <a:lstStyle/>
          <a:p>
            <a:pPr marL="0" indent="0" eaLnBrk="1" fontAlgn="auto" hangingPunct="1">
              <a:spcAft>
                <a:spcPts val="0"/>
              </a:spcAft>
              <a:buFontTx/>
              <a:buNone/>
              <a:defRPr/>
            </a:pPr>
            <a:r>
              <a:rPr lang="tr-TR" sz="4400" b="1" dirty="0" smtClean="0">
                <a:solidFill>
                  <a:srgbClr val="C00000"/>
                </a:solidFill>
                <a:cs typeface="Times New Roman" pitchFamily="18" charset="0"/>
              </a:rPr>
              <a:t>1- </a:t>
            </a:r>
            <a:r>
              <a:rPr lang="tr-TR" sz="4000" b="1" dirty="0" smtClean="0">
                <a:cs typeface="Times New Roman" pitchFamily="18" charset="0"/>
              </a:rPr>
              <a:t>En başta bilinmelidir ki </a:t>
            </a:r>
            <a:r>
              <a:rPr lang="tr-TR" sz="4000" b="1" dirty="0" smtClean="0">
                <a:solidFill>
                  <a:srgbClr val="0000FF"/>
                </a:solidFill>
                <a:cs typeface="Times New Roman" pitchFamily="18" charset="0"/>
              </a:rPr>
              <a:t>HER ÇOCUK ÖZELDİR. </a:t>
            </a:r>
            <a:r>
              <a:rPr lang="tr-TR" sz="4000" b="1" dirty="0" smtClean="0">
                <a:cs typeface="Times New Roman" pitchFamily="18" charset="0"/>
              </a:rPr>
              <a:t>tekdir ve biriciktir. Öncelikle çocuğunuzu kendine özgü bağımsız bir birey olarak görün. </a:t>
            </a:r>
          </a:p>
          <a:p>
            <a:pPr marL="0" indent="0" eaLnBrk="1" fontAlgn="auto" hangingPunct="1">
              <a:spcAft>
                <a:spcPts val="0"/>
              </a:spcAft>
              <a:buFontTx/>
              <a:buNone/>
              <a:defRPr/>
            </a:pPr>
            <a:endParaRPr lang="tr-TR" sz="4000" b="1" dirty="0" smtClean="0">
              <a:solidFill>
                <a:srgbClr val="0000FF"/>
              </a:solidFill>
              <a:cs typeface="Times New Roman" pitchFamily="18" charset="0"/>
            </a:endParaRPr>
          </a:p>
          <a:p>
            <a:pPr marL="0" indent="0" eaLnBrk="1" fontAlgn="auto" hangingPunct="1">
              <a:spcAft>
                <a:spcPts val="0"/>
              </a:spcAft>
              <a:buFontTx/>
              <a:buNone/>
              <a:defRPr/>
            </a:pPr>
            <a:r>
              <a:rPr lang="tr-TR" sz="4000" b="1" dirty="0" smtClean="0">
                <a:solidFill>
                  <a:srgbClr val="0000FF"/>
                </a:solidFill>
                <a:cs typeface="Times New Roman" pitchFamily="18" charset="0"/>
              </a:rPr>
              <a:t>ÇOCUĞUNUZU SİZİN İSTEDİĞİNİZ GİBİ DEĞİL,  </a:t>
            </a:r>
            <a:r>
              <a:rPr lang="tr-TR" sz="4000" b="1" u="sng" dirty="0" smtClean="0">
                <a:solidFill>
                  <a:srgbClr val="0000FF"/>
                </a:solidFill>
                <a:cs typeface="Times New Roman" pitchFamily="18" charset="0"/>
              </a:rPr>
              <a:t>KENDİ OLDUĞU GİBİ KABUL EDİN</a:t>
            </a:r>
            <a:r>
              <a:rPr lang="tr-TR" sz="4000" b="1" dirty="0" smtClean="0">
                <a:solidFill>
                  <a:srgbClr val="0000FF"/>
                </a:solidFill>
                <a:cs typeface="Times New Roman" pitchFamily="18" charset="0"/>
              </a:rPr>
              <a:t>! </a:t>
            </a:r>
            <a:r>
              <a:rPr lang="tr-TR" sz="4000" b="1" dirty="0" smtClean="0">
                <a:cs typeface="Times New Roman" pitchFamily="18" charset="0"/>
              </a:rPr>
              <a:t>Böylece çocuğun en iyi kişi yani kendisi olmasını sağlamış olursunuz.</a:t>
            </a:r>
            <a:endParaRPr lang="tr-TR" sz="4000" b="1" dirty="0" smtClean="0">
              <a:latin typeface="Times New Roman" pitchFamily="18" charset="0"/>
              <a:cs typeface="Times New Roman" pitchFamily="18" charset="0"/>
            </a:endParaRPr>
          </a:p>
          <a:p>
            <a:pPr marL="0" indent="0" eaLnBrk="1" fontAlgn="auto" hangingPunct="1">
              <a:spcAft>
                <a:spcPts val="0"/>
              </a:spcAft>
              <a:buFont typeface="Arial" pitchFamily="34" charset="0"/>
              <a:buChar char="•"/>
              <a:defRPr/>
            </a:pPr>
            <a:endParaRPr lang="tr-TR" sz="4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İçerik Yer Tutucusu 2"/>
          <p:cNvSpPr>
            <a:spLocks noGrp="1"/>
          </p:cNvSpPr>
          <p:nvPr>
            <p:ph idx="1"/>
          </p:nvPr>
        </p:nvSpPr>
        <p:spPr>
          <a:xfrm>
            <a:off x="179388" y="692150"/>
            <a:ext cx="8713787" cy="4968875"/>
          </a:xfrm>
        </p:spPr>
        <p:txBody>
          <a:bodyPr/>
          <a:lstStyle/>
          <a:p>
            <a:pPr marL="0" indent="0" eaLnBrk="1" hangingPunct="1">
              <a:buFontTx/>
              <a:buNone/>
            </a:pPr>
            <a:r>
              <a:rPr lang="tr-TR" sz="4800" b="1" smtClean="0">
                <a:solidFill>
                  <a:srgbClr val="C00000"/>
                </a:solidFill>
                <a:cs typeface="Times New Roman" pitchFamily="18" charset="0"/>
              </a:rPr>
              <a:t>2- </a:t>
            </a:r>
            <a:r>
              <a:rPr lang="tr-TR" sz="4000" b="1" smtClean="0">
                <a:cs typeface="Times New Roman" pitchFamily="18" charset="0"/>
              </a:rPr>
              <a:t>Çocuğunuza </a:t>
            </a:r>
            <a:r>
              <a:rPr lang="tr-TR" sz="4000" b="1" u="sng" smtClean="0">
                <a:solidFill>
                  <a:srgbClr val="0000FF"/>
                </a:solidFill>
                <a:cs typeface="Times New Roman" pitchFamily="18" charset="0"/>
              </a:rPr>
              <a:t>SÖZLERİNİZLE DEĞİL DAVRANIŞLARINIZLA</a:t>
            </a:r>
            <a:r>
              <a:rPr lang="tr-TR" sz="4000" b="1" smtClean="0">
                <a:solidFill>
                  <a:srgbClr val="0000FF"/>
                </a:solidFill>
                <a:cs typeface="Times New Roman" pitchFamily="18" charset="0"/>
              </a:rPr>
              <a:t> </a:t>
            </a:r>
            <a:r>
              <a:rPr lang="tr-TR" sz="4000" b="1" smtClean="0">
                <a:cs typeface="Times New Roman" pitchFamily="18" charset="0"/>
              </a:rPr>
              <a:t>örnek olun!            </a:t>
            </a:r>
          </a:p>
          <a:p>
            <a:pPr marL="0" indent="0" eaLnBrk="1" hangingPunct="1">
              <a:buFontTx/>
              <a:buNone/>
            </a:pPr>
            <a:r>
              <a:rPr lang="tr-TR" sz="4000" b="1" smtClean="0">
                <a:cs typeface="Times New Roman" pitchFamily="18" charset="0"/>
              </a:rPr>
              <a:t>Bilin ki çocuklar sözlerden çok davranışlardan etkilenir.                          </a:t>
            </a:r>
          </a:p>
          <a:p>
            <a:pPr marL="0" indent="0" eaLnBrk="1" hangingPunct="1">
              <a:buFontTx/>
              <a:buNone/>
            </a:pPr>
            <a:endParaRPr lang="tr-TR" sz="4000" b="1" smtClean="0">
              <a:cs typeface="Times New Roman" pitchFamily="18" charset="0"/>
            </a:endParaRPr>
          </a:p>
          <a:p>
            <a:pPr marL="0" indent="0" eaLnBrk="1" hangingPunct="1">
              <a:buFontTx/>
              <a:buNone/>
            </a:pPr>
            <a:r>
              <a:rPr lang="tr-TR" sz="4000" b="1" smtClean="0">
                <a:solidFill>
                  <a:srgbClr val="C00000"/>
                </a:solidFill>
                <a:cs typeface="Times New Roman" pitchFamily="18" charset="0"/>
              </a:rPr>
              <a:t>‘EN İYİ NASİHAT İYİ ÖRNEK OLMAKTIR’</a:t>
            </a:r>
            <a:endParaRPr lang="tr-TR" sz="4000" b="1" smtClean="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İçerik Yer Tutucusu 2"/>
          <p:cNvSpPr>
            <a:spLocks noGrp="1"/>
          </p:cNvSpPr>
          <p:nvPr>
            <p:ph idx="1"/>
          </p:nvPr>
        </p:nvSpPr>
        <p:spPr>
          <a:xfrm>
            <a:off x="539750" y="765175"/>
            <a:ext cx="8229600" cy="5327650"/>
          </a:xfrm>
        </p:spPr>
        <p:txBody>
          <a:bodyPr rtlCol="0">
            <a:normAutofit lnSpcReduction="10000"/>
          </a:bodyPr>
          <a:lstStyle/>
          <a:p>
            <a:pPr marL="0" indent="0" eaLnBrk="1" fontAlgn="auto" hangingPunct="1">
              <a:spcAft>
                <a:spcPts val="0"/>
              </a:spcAft>
              <a:buFontTx/>
              <a:buNone/>
              <a:defRPr/>
            </a:pPr>
            <a:r>
              <a:rPr lang="tr-TR" sz="5400" b="1" dirty="0" smtClean="0">
                <a:solidFill>
                  <a:srgbClr val="C00000"/>
                </a:solidFill>
                <a:cs typeface="Times New Roman" pitchFamily="18" charset="0"/>
              </a:rPr>
              <a:t>3- </a:t>
            </a:r>
            <a:r>
              <a:rPr lang="tr-TR" sz="4800" b="1" dirty="0" smtClean="0">
                <a:cs typeface="Times New Roman" pitchFamily="18" charset="0"/>
              </a:rPr>
              <a:t>Çocuğunuza birebir </a:t>
            </a:r>
          </a:p>
          <a:p>
            <a:pPr marL="0" indent="0" eaLnBrk="1" fontAlgn="auto" hangingPunct="1">
              <a:spcAft>
                <a:spcPts val="0"/>
              </a:spcAft>
              <a:buFontTx/>
              <a:buNone/>
              <a:defRPr/>
            </a:pPr>
            <a:r>
              <a:rPr lang="tr-TR" sz="4800" b="1" u="sng" dirty="0" smtClean="0">
                <a:solidFill>
                  <a:srgbClr val="0000FF"/>
                </a:solidFill>
                <a:cs typeface="Times New Roman" pitchFamily="18" charset="0"/>
              </a:rPr>
              <a:t>“ÖZEL ZAMAN”</a:t>
            </a:r>
            <a:r>
              <a:rPr lang="tr-TR" sz="4800" b="1" dirty="0" smtClean="0">
                <a:solidFill>
                  <a:srgbClr val="0000FF"/>
                </a:solidFill>
                <a:cs typeface="Times New Roman" pitchFamily="18" charset="0"/>
              </a:rPr>
              <a:t> </a:t>
            </a:r>
            <a:r>
              <a:rPr lang="tr-TR" sz="4800" b="1" dirty="0" smtClean="0">
                <a:cs typeface="Times New Roman" pitchFamily="18" charset="0"/>
              </a:rPr>
              <a:t>ayırın. </a:t>
            </a:r>
          </a:p>
          <a:p>
            <a:pPr marL="0" indent="0" eaLnBrk="1" fontAlgn="auto" hangingPunct="1">
              <a:spcAft>
                <a:spcPts val="0"/>
              </a:spcAft>
              <a:buFontTx/>
              <a:buNone/>
              <a:defRPr/>
            </a:pPr>
            <a:r>
              <a:rPr lang="tr-TR" sz="4800" b="1" dirty="0" smtClean="0">
                <a:cs typeface="Times New Roman" pitchFamily="18" charset="0"/>
              </a:rPr>
              <a:t>Onunla ilgilenin, birlikte kaliteli zaman geçirin, paylaşın, oynayın, ortak faaliyetler yapın. Bu ona sevildiğini ve değerli olduğunu hissettirecektir.</a:t>
            </a:r>
            <a:endParaRPr lang="tr-TR" sz="4800" b="1" dirty="0" smtClean="0">
              <a:latin typeface="Times New Roman" pitchFamily="18" charset="0"/>
              <a:cs typeface="Times New Roman" pitchFamily="18" charset="0"/>
            </a:endParaRPr>
          </a:p>
          <a:p>
            <a:pPr marL="0" indent="0" eaLnBrk="1" fontAlgn="auto" hangingPunct="1">
              <a:spcAft>
                <a:spcPts val="0"/>
              </a:spcAft>
              <a:buFontTx/>
              <a:buNone/>
              <a:defRPr/>
            </a:pPr>
            <a:endParaRPr lang="tr-TR" sz="48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İçerik Yer Tutucusu 2"/>
          <p:cNvSpPr>
            <a:spLocks noGrp="1"/>
          </p:cNvSpPr>
          <p:nvPr>
            <p:ph idx="1"/>
          </p:nvPr>
        </p:nvSpPr>
        <p:spPr>
          <a:xfrm>
            <a:off x="323850" y="549275"/>
            <a:ext cx="8496300" cy="5903913"/>
          </a:xfrm>
        </p:spPr>
        <p:txBody>
          <a:bodyPr rtlCol="0">
            <a:normAutofit lnSpcReduction="10000"/>
          </a:bodyPr>
          <a:lstStyle/>
          <a:p>
            <a:pPr marL="0" indent="0" eaLnBrk="1" fontAlgn="auto" hangingPunct="1">
              <a:spcAft>
                <a:spcPts val="0"/>
              </a:spcAft>
              <a:buFontTx/>
              <a:buNone/>
              <a:defRPr/>
            </a:pPr>
            <a:r>
              <a:rPr lang="tr-TR" sz="4000" b="1" dirty="0" smtClean="0">
                <a:solidFill>
                  <a:srgbClr val="C00000"/>
                </a:solidFill>
                <a:cs typeface="Times New Roman" pitchFamily="18" charset="0"/>
              </a:rPr>
              <a:t>4-</a:t>
            </a:r>
            <a:r>
              <a:rPr lang="tr-TR" sz="4000" b="1" dirty="0" smtClean="0">
                <a:cs typeface="Times New Roman" pitchFamily="18" charset="0"/>
              </a:rPr>
              <a:t>Çocuğunuzu dinlerken onu </a:t>
            </a:r>
            <a:r>
              <a:rPr lang="tr-TR" sz="4000" b="1" u="sng" dirty="0" smtClean="0">
                <a:solidFill>
                  <a:srgbClr val="0000FF"/>
                </a:solidFill>
                <a:cs typeface="Times New Roman" pitchFamily="18" charset="0"/>
              </a:rPr>
              <a:t>“ETKİN </a:t>
            </a:r>
            <a:r>
              <a:rPr lang="tr-TR" sz="4000" b="1" u="sng" dirty="0" err="1" smtClean="0">
                <a:solidFill>
                  <a:srgbClr val="0000FF"/>
                </a:solidFill>
                <a:cs typeface="Times New Roman" pitchFamily="18" charset="0"/>
              </a:rPr>
              <a:t>DİNLEME”</a:t>
            </a:r>
            <a:r>
              <a:rPr lang="tr-TR" sz="4000" b="1" dirty="0" err="1" smtClean="0">
                <a:cs typeface="Times New Roman" pitchFamily="18" charset="0"/>
              </a:rPr>
              <a:t>dediğimiz</a:t>
            </a:r>
            <a:r>
              <a:rPr lang="tr-TR" sz="4000" b="1" dirty="0" smtClean="0">
                <a:cs typeface="Times New Roman" pitchFamily="18" charset="0"/>
              </a:rPr>
              <a:t> dinleme ile gerçekten dinleyin! </a:t>
            </a:r>
          </a:p>
          <a:p>
            <a:pPr marL="0" indent="0" eaLnBrk="1" fontAlgn="auto" hangingPunct="1">
              <a:spcAft>
                <a:spcPts val="0"/>
              </a:spcAft>
              <a:buFontTx/>
              <a:buNone/>
              <a:defRPr/>
            </a:pPr>
            <a:r>
              <a:rPr lang="tr-TR" sz="4000" b="1" dirty="0" smtClean="0">
                <a:cs typeface="Times New Roman" pitchFamily="18" charset="0"/>
              </a:rPr>
              <a:t>Çocuğunuz dinlerken başka şeylerle meşgul olmayın yüzüne bakın, göz teması kurun ve aynı hizada olmaya dikkat edin. </a:t>
            </a:r>
          </a:p>
          <a:p>
            <a:pPr marL="0" indent="0" eaLnBrk="1" fontAlgn="auto" hangingPunct="1">
              <a:spcAft>
                <a:spcPts val="0"/>
              </a:spcAft>
              <a:buFontTx/>
              <a:buNone/>
              <a:defRPr/>
            </a:pPr>
            <a:r>
              <a:rPr lang="tr-TR" sz="4000" b="1" dirty="0" smtClean="0">
                <a:cs typeface="Times New Roman" pitchFamily="18" charset="0"/>
              </a:rPr>
              <a:t>Onu önemsediğinizi ona hissettirin. Dinlendiğini düşünen çocuk kabul edildiğini ve sevildiğini düşünür. </a:t>
            </a:r>
            <a:endParaRPr lang="tr-TR" sz="40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İçerik Yer Tutucusu 2"/>
          <p:cNvSpPr>
            <a:spLocks noGrp="1"/>
          </p:cNvSpPr>
          <p:nvPr>
            <p:ph idx="1"/>
          </p:nvPr>
        </p:nvSpPr>
        <p:spPr>
          <a:xfrm>
            <a:off x="395288" y="836613"/>
            <a:ext cx="8424862" cy="4968875"/>
          </a:xfrm>
        </p:spPr>
        <p:txBody>
          <a:bodyPr/>
          <a:lstStyle/>
          <a:p>
            <a:pPr marL="0" indent="0" eaLnBrk="1" hangingPunct="1">
              <a:buFontTx/>
              <a:buNone/>
            </a:pPr>
            <a:r>
              <a:rPr lang="tr-TR" sz="5400" b="1" smtClean="0">
                <a:solidFill>
                  <a:srgbClr val="C00000"/>
                </a:solidFill>
                <a:cs typeface="Times New Roman" pitchFamily="18" charset="0"/>
              </a:rPr>
              <a:t>5- </a:t>
            </a:r>
            <a:r>
              <a:rPr lang="tr-TR" sz="5400" b="1" smtClean="0">
                <a:cs typeface="Times New Roman" pitchFamily="18" charset="0"/>
              </a:rPr>
              <a:t>Çocuğunuza </a:t>
            </a:r>
            <a:r>
              <a:rPr lang="tr-TR" sz="5400" b="1" smtClean="0">
                <a:solidFill>
                  <a:srgbClr val="0000FF"/>
                </a:solidFill>
                <a:cs typeface="Times New Roman" pitchFamily="18" charset="0"/>
              </a:rPr>
              <a:t>SEVGİ DOLU, DEĞER VEREN, GÜVEN VEREN, ANLAYIŞLI VE HOŞGÖRÜLÜ</a:t>
            </a:r>
            <a:r>
              <a:rPr lang="tr-TR" sz="5400" b="1" smtClean="0">
                <a:cs typeface="Times New Roman" pitchFamily="18" charset="0"/>
              </a:rPr>
              <a:t> bir tavırla yaklaşın…</a:t>
            </a:r>
            <a:endParaRPr lang="tr-TR" sz="54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İçerik Yer Tutucusu 2"/>
          <p:cNvSpPr>
            <a:spLocks noGrp="1"/>
          </p:cNvSpPr>
          <p:nvPr>
            <p:ph idx="1"/>
          </p:nvPr>
        </p:nvSpPr>
        <p:spPr>
          <a:xfrm>
            <a:off x="539750" y="765175"/>
            <a:ext cx="8208963" cy="5327650"/>
          </a:xfrm>
        </p:spPr>
        <p:txBody>
          <a:bodyPr rtlCol="0">
            <a:normAutofit/>
          </a:bodyPr>
          <a:lstStyle/>
          <a:p>
            <a:pPr marL="0" indent="0" eaLnBrk="1" fontAlgn="auto" hangingPunct="1">
              <a:spcAft>
                <a:spcPts val="375"/>
              </a:spcAft>
              <a:buFont typeface="Arial" pitchFamily="34" charset="0"/>
              <a:buNone/>
              <a:defRPr/>
            </a:pPr>
            <a:r>
              <a:rPr lang="tr-TR" sz="5400" b="1" dirty="0" smtClean="0">
                <a:solidFill>
                  <a:srgbClr val="C00000"/>
                </a:solidFill>
                <a:cs typeface="Times New Roman" pitchFamily="18" charset="0"/>
              </a:rPr>
              <a:t>6- </a:t>
            </a:r>
            <a:r>
              <a:rPr lang="tr-TR" sz="5400" b="1" dirty="0" smtClean="0">
                <a:solidFill>
                  <a:srgbClr val="000000"/>
                </a:solidFill>
                <a:cs typeface="Times New Roman" pitchFamily="18" charset="0"/>
              </a:rPr>
              <a:t>Çocuğunuzu ilgilendiren </a:t>
            </a:r>
            <a:r>
              <a:rPr lang="tr-TR" sz="5400" b="1" dirty="0" smtClean="0">
                <a:solidFill>
                  <a:srgbClr val="0000FF"/>
                </a:solidFill>
                <a:cs typeface="Times New Roman" pitchFamily="18" charset="0"/>
              </a:rPr>
              <a:t>KURALLARI</a:t>
            </a:r>
            <a:r>
              <a:rPr lang="tr-TR" sz="5400" b="1" dirty="0" smtClean="0">
                <a:solidFill>
                  <a:srgbClr val="000000"/>
                </a:solidFill>
                <a:cs typeface="Times New Roman" pitchFamily="18" charset="0"/>
              </a:rPr>
              <a:t> onunla beraber koyun. </a:t>
            </a:r>
          </a:p>
          <a:p>
            <a:pPr marL="0" indent="0" eaLnBrk="1" fontAlgn="auto" hangingPunct="1">
              <a:spcAft>
                <a:spcPts val="375"/>
              </a:spcAft>
              <a:buFont typeface="Arial" pitchFamily="34" charset="0"/>
              <a:buNone/>
              <a:defRPr/>
            </a:pPr>
            <a:r>
              <a:rPr lang="tr-TR" sz="5400" b="1" dirty="0" smtClean="0">
                <a:solidFill>
                  <a:srgbClr val="000000"/>
                </a:solidFill>
                <a:cs typeface="Times New Roman" pitchFamily="18" charset="0"/>
              </a:rPr>
              <a:t>Göreceksiniz ki birçok şey sorun olmadan çözülecektir.</a:t>
            </a:r>
            <a:endParaRPr lang="tr-TR" sz="54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54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İçerik Yer Tutucusu 2"/>
          <p:cNvSpPr>
            <a:spLocks noGrp="1"/>
          </p:cNvSpPr>
          <p:nvPr>
            <p:ph idx="1"/>
          </p:nvPr>
        </p:nvSpPr>
        <p:spPr>
          <a:xfrm>
            <a:off x="395288" y="908050"/>
            <a:ext cx="8569325" cy="4525963"/>
          </a:xfrm>
        </p:spPr>
        <p:txBody>
          <a:bodyPr rtlCol="0">
            <a:normAutofit/>
          </a:bodyPr>
          <a:lstStyle/>
          <a:p>
            <a:pPr marL="0" indent="0" eaLnBrk="1" fontAlgn="auto" hangingPunct="1">
              <a:spcAft>
                <a:spcPts val="0"/>
              </a:spcAft>
              <a:buFont typeface="Arial" pitchFamily="34" charset="0"/>
              <a:buNone/>
              <a:defRPr/>
            </a:pPr>
            <a:r>
              <a:rPr lang="tr-TR" sz="5400" b="1" dirty="0" smtClean="0">
                <a:solidFill>
                  <a:srgbClr val="C00000"/>
                </a:solidFill>
                <a:cs typeface="Times New Roman" pitchFamily="18" charset="0"/>
              </a:rPr>
              <a:t>7- </a:t>
            </a:r>
            <a:r>
              <a:rPr lang="tr-TR" sz="5400" b="1" dirty="0" smtClean="0">
                <a:cs typeface="Times New Roman" pitchFamily="18" charset="0"/>
              </a:rPr>
              <a:t>Çocuğunuzun </a:t>
            </a:r>
            <a:r>
              <a:rPr lang="tr-TR" sz="5400" b="1" dirty="0" smtClean="0">
                <a:solidFill>
                  <a:srgbClr val="0000FF"/>
                </a:solidFill>
                <a:cs typeface="Times New Roman" pitchFamily="18" charset="0"/>
              </a:rPr>
              <a:t>OLUMSUZ</a:t>
            </a:r>
            <a:r>
              <a:rPr lang="tr-TR" sz="5400" b="1" dirty="0" smtClean="0">
                <a:cs typeface="Times New Roman" pitchFamily="18" charset="0"/>
              </a:rPr>
              <a:t> yönlerini görüp eleştirmek yerine; </a:t>
            </a:r>
            <a:r>
              <a:rPr lang="tr-TR" sz="5400" b="1" dirty="0" smtClean="0">
                <a:solidFill>
                  <a:srgbClr val="0000FF"/>
                </a:solidFill>
                <a:cs typeface="Times New Roman" pitchFamily="18" charset="0"/>
              </a:rPr>
              <a:t>OLUMLU</a:t>
            </a:r>
            <a:r>
              <a:rPr lang="tr-TR" sz="5400" b="1" dirty="0" smtClean="0">
                <a:cs typeface="Times New Roman" pitchFamily="18" charset="0"/>
              </a:rPr>
              <a:t> yönlerini ve </a:t>
            </a:r>
            <a:r>
              <a:rPr lang="tr-TR" sz="5400" b="1" dirty="0" smtClean="0">
                <a:solidFill>
                  <a:srgbClr val="0000FF"/>
                </a:solidFill>
                <a:cs typeface="Times New Roman" pitchFamily="18" charset="0"/>
              </a:rPr>
              <a:t>BAŞARILARINI</a:t>
            </a:r>
            <a:r>
              <a:rPr lang="tr-TR" sz="5400" b="1" dirty="0" smtClean="0">
                <a:cs typeface="Times New Roman" pitchFamily="18" charset="0"/>
              </a:rPr>
              <a:t> ön plana çıkarın.</a:t>
            </a:r>
            <a:endParaRPr lang="tr-TR" sz="5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54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İçerik Yer Tutucusu 2"/>
          <p:cNvSpPr>
            <a:spLocks noGrp="1"/>
          </p:cNvSpPr>
          <p:nvPr>
            <p:ph idx="1"/>
          </p:nvPr>
        </p:nvSpPr>
        <p:spPr>
          <a:xfrm>
            <a:off x="539750" y="333375"/>
            <a:ext cx="8280400" cy="5903913"/>
          </a:xfrm>
        </p:spPr>
        <p:txBody>
          <a:bodyPr rtlCol="0">
            <a:normAutofit fontScale="92500" lnSpcReduction="20000"/>
          </a:bodyPr>
          <a:lstStyle/>
          <a:p>
            <a:pPr marL="0" indent="0" eaLnBrk="1" fontAlgn="auto" hangingPunct="1">
              <a:spcAft>
                <a:spcPts val="0"/>
              </a:spcAft>
              <a:buFont typeface="Arial" pitchFamily="34" charset="0"/>
              <a:buNone/>
              <a:defRPr/>
            </a:pPr>
            <a:r>
              <a:rPr lang="tr-TR" sz="4400" b="1" dirty="0" smtClean="0">
                <a:solidFill>
                  <a:srgbClr val="C00000"/>
                </a:solidFill>
                <a:cs typeface="Times New Roman" pitchFamily="18" charset="0"/>
              </a:rPr>
              <a:t>8- </a:t>
            </a:r>
            <a:r>
              <a:rPr lang="tr-TR" sz="4400" b="1" dirty="0" smtClean="0">
                <a:cs typeface="Times New Roman" pitchFamily="18" charset="0"/>
              </a:rPr>
              <a:t>Her çocuğun yeteneği farklıdır. Çocuğunuzu kardeşleriyle yada diğer başka çocuklarla </a:t>
            </a:r>
            <a:r>
              <a:rPr lang="tr-TR" sz="4400" b="1" dirty="0" smtClean="0">
                <a:solidFill>
                  <a:srgbClr val="0000FF"/>
                </a:solidFill>
                <a:cs typeface="Times New Roman" pitchFamily="18" charset="0"/>
              </a:rPr>
              <a:t>ASLA KIYASLAMAYIN! </a:t>
            </a:r>
          </a:p>
          <a:p>
            <a:pPr marL="0" indent="0" eaLnBrk="1" fontAlgn="auto" hangingPunct="1">
              <a:spcAft>
                <a:spcPts val="0"/>
              </a:spcAft>
              <a:buFont typeface="Arial" pitchFamily="34" charset="0"/>
              <a:buNone/>
              <a:defRPr/>
            </a:pPr>
            <a:r>
              <a:rPr lang="tr-TR" sz="4400" b="1" dirty="0" smtClean="0">
                <a:cs typeface="Times New Roman" pitchFamily="18" charset="0"/>
              </a:rPr>
              <a:t>Onun diğer çocuklarla kıyaslanması kendini </a:t>
            </a:r>
            <a:r>
              <a:rPr lang="tr-TR" sz="4400" b="1" dirty="0" smtClean="0">
                <a:solidFill>
                  <a:srgbClr val="0000FF"/>
                </a:solidFill>
                <a:cs typeface="Times New Roman" pitchFamily="18" charset="0"/>
              </a:rPr>
              <a:t>değerli bir insan olarak görmesini engeller. </a:t>
            </a:r>
          </a:p>
          <a:p>
            <a:pPr marL="0" indent="0" eaLnBrk="1" fontAlgn="auto" hangingPunct="1">
              <a:spcAft>
                <a:spcPts val="0"/>
              </a:spcAft>
              <a:buFont typeface="Arial" pitchFamily="34" charset="0"/>
              <a:buNone/>
              <a:defRPr/>
            </a:pPr>
            <a:r>
              <a:rPr lang="tr-TR" sz="4400" b="1" dirty="0" smtClean="0">
                <a:cs typeface="Times New Roman" pitchFamily="18" charset="0"/>
              </a:rPr>
              <a:t>Bu kıyaslamalar çocuğun kıyaslanan çocuğa veya kardeşine düşman olmasını sağlamaktan başka hiçbir işe yaramaz.</a:t>
            </a:r>
            <a:endParaRPr lang="tr-TR" sz="4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İçerik Yer Tutucusu 2"/>
          <p:cNvSpPr>
            <a:spLocks noGrp="1"/>
          </p:cNvSpPr>
          <p:nvPr>
            <p:ph idx="1"/>
          </p:nvPr>
        </p:nvSpPr>
        <p:spPr>
          <a:xfrm>
            <a:off x="468313" y="908050"/>
            <a:ext cx="8229600" cy="4525963"/>
          </a:xfrm>
        </p:spPr>
        <p:txBody>
          <a:bodyPr rtlCol="0">
            <a:normAutofit fontScale="92500"/>
          </a:bodyPr>
          <a:lstStyle/>
          <a:p>
            <a:pPr marL="0" indent="0" eaLnBrk="1" fontAlgn="auto" hangingPunct="1">
              <a:spcAft>
                <a:spcPts val="0"/>
              </a:spcAft>
              <a:buFont typeface="Arial" pitchFamily="34" charset="0"/>
              <a:buNone/>
              <a:defRPr/>
            </a:pPr>
            <a:r>
              <a:rPr lang="tr-TR" sz="5200" b="1" dirty="0" smtClean="0">
                <a:solidFill>
                  <a:srgbClr val="C00000"/>
                </a:solidFill>
                <a:cs typeface="Times New Roman" pitchFamily="18" charset="0"/>
              </a:rPr>
              <a:t>9- </a:t>
            </a:r>
            <a:r>
              <a:rPr lang="tr-TR" sz="4800" b="1" dirty="0" smtClean="0">
                <a:cs typeface="Times New Roman" pitchFamily="18" charset="0"/>
              </a:rPr>
              <a:t>Çocuklar çok enerjik ve hareketlidir. Onlara güvenli bir ortam hazırlayarak </a:t>
            </a:r>
            <a:r>
              <a:rPr lang="tr-TR" sz="4800" b="1" dirty="0" smtClean="0">
                <a:solidFill>
                  <a:srgbClr val="0000FF"/>
                </a:solidFill>
                <a:cs typeface="Times New Roman" pitchFamily="18" charset="0"/>
              </a:rPr>
              <a:t>koşup oynamalarını atlayıp zıplamalarını vb.. spor hareketlerle</a:t>
            </a:r>
            <a:r>
              <a:rPr lang="tr-TR" sz="4800" b="1" dirty="0" smtClean="0">
                <a:cs typeface="Times New Roman" pitchFamily="18" charset="0"/>
              </a:rPr>
              <a:t>  enerjilerini boşaltmalarını sağlayın.</a:t>
            </a:r>
            <a:endParaRPr lang="tr-TR" sz="48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48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İçerik Yer Tutucusu 2"/>
          <p:cNvSpPr>
            <a:spLocks noGrp="1"/>
          </p:cNvSpPr>
          <p:nvPr>
            <p:ph idx="1"/>
          </p:nvPr>
        </p:nvSpPr>
        <p:spPr>
          <a:xfrm>
            <a:off x="468313" y="476250"/>
            <a:ext cx="8229600" cy="5761038"/>
          </a:xfrm>
        </p:spPr>
        <p:txBody>
          <a:bodyPr rtlCol="0">
            <a:normAutofit lnSpcReduction="10000"/>
          </a:bodyPr>
          <a:lstStyle/>
          <a:p>
            <a:pPr marL="0" indent="0" eaLnBrk="1" fontAlgn="auto" hangingPunct="1">
              <a:spcAft>
                <a:spcPts val="0"/>
              </a:spcAft>
              <a:buFont typeface="Arial" pitchFamily="34" charset="0"/>
              <a:buNone/>
              <a:defRPr/>
            </a:pPr>
            <a:r>
              <a:rPr lang="tr-TR" sz="4400" b="1" dirty="0" smtClean="0">
                <a:solidFill>
                  <a:srgbClr val="C00000"/>
                </a:solidFill>
                <a:cs typeface="Times New Roman" pitchFamily="18" charset="0"/>
              </a:rPr>
              <a:t>10- </a:t>
            </a:r>
            <a:r>
              <a:rPr lang="tr-TR" sz="4400" b="1" dirty="0" smtClean="0">
                <a:cs typeface="Times New Roman" pitchFamily="18" charset="0"/>
              </a:rPr>
              <a:t>Çocuklar merakla </a:t>
            </a:r>
            <a:r>
              <a:rPr lang="tr-TR" sz="4400" b="1" dirty="0" smtClean="0">
                <a:solidFill>
                  <a:srgbClr val="0000FF"/>
                </a:solidFill>
                <a:cs typeface="Times New Roman" pitchFamily="18" charset="0"/>
              </a:rPr>
              <a:t>SORULAR </a:t>
            </a:r>
            <a:r>
              <a:rPr lang="tr-TR" sz="4400" b="1" dirty="0" smtClean="0">
                <a:cs typeface="Times New Roman" pitchFamily="18" charset="0"/>
              </a:rPr>
              <a:t>sorar. Çocuğun sorduğu bu sorulara </a:t>
            </a:r>
            <a:r>
              <a:rPr lang="tr-TR" sz="4400" b="1" dirty="0" smtClean="0">
                <a:solidFill>
                  <a:srgbClr val="0000FF"/>
                </a:solidFill>
                <a:cs typeface="Times New Roman" pitchFamily="18" charset="0"/>
              </a:rPr>
              <a:t>DOĞRU, BASİT VE SADE </a:t>
            </a:r>
            <a:r>
              <a:rPr lang="tr-TR" sz="4400" b="1" dirty="0" smtClean="0">
                <a:cs typeface="Times New Roman" pitchFamily="18" charset="0"/>
              </a:rPr>
              <a:t>şekilde, mutlaka cevap verin. </a:t>
            </a:r>
          </a:p>
          <a:p>
            <a:pPr marL="0" indent="0" eaLnBrk="1" fontAlgn="auto" hangingPunct="1">
              <a:spcAft>
                <a:spcPts val="0"/>
              </a:spcAft>
              <a:buFont typeface="Arial" pitchFamily="34" charset="0"/>
              <a:buNone/>
              <a:defRPr/>
            </a:pPr>
            <a:r>
              <a:rPr lang="tr-TR" sz="4400" b="1" dirty="0" smtClean="0">
                <a:cs typeface="Times New Roman" pitchFamily="18" charset="0"/>
              </a:rPr>
              <a:t>Eğer çocuğun soru sorması engellenirse ileride </a:t>
            </a:r>
            <a:r>
              <a:rPr lang="tr-TR" sz="4400" b="1" dirty="0" smtClean="0">
                <a:solidFill>
                  <a:srgbClr val="0000FF"/>
                </a:solidFill>
                <a:cs typeface="Times New Roman" pitchFamily="18" charset="0"/>
              </a:rPr>
              <a:t>hiçbir şeyi merak etmez</a:t>
            </a:r>
            <a:r>
              <a:rPr lang="tr-TR" sz="4400" b="1" dirty="0" smtClean="0">
                <a:cs typeface="Times New Roman" pitchFamily="18" charset="0"/>
              </a:rPr>
              <a:t>. Çocuğun ileri ki dönemdeki akademik başarısı buna bağlıdır.</a:t>
            </a:r>
            <a:endParaRPr lang="tr-TR" sz="4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İçerik Yer Tutucusu 2"/>
          <p:cNvSpPr>
            <a:spLocks noGrp="1"/>
          </p:cNvSpPr>
          <p:nvPr>
            <p:ph idx="1"/>
          </p:nvPr>
        </p:nvSpPr>
        <p:spPr>
          <a:xfrm>
            <a:off x="685800" y="260350"/>
            <a:ext cx="7696200" cy="5226050"/>
          </a:xfrm>
        </p:spPr>
        <p:txBody>
          <a:bodyPr/>
          <a:lstStyle/>
          <a:p>
            <a:pPr marL="0" indent="0" eaLnBrk="1" hangingPunct="1">
              <a:buFontTx/>
              <a:buNone/>
            </a:pPr>
            <a:endParaRPr lang="tr-TR" sz="6000" smtClean="0">
              <a:latin typeface="Verdana" pitchFamily="34" charset="0"/>
            </a:endParaRPr>
          </a:p>
          <a:p>
            <a:pPr marL="0" indent="0" eaLnBrk="1" hangingPunct="1">
              <a:buFontTx/>
              <a:buNone/>
            </a:pPr>
            <a:r>
              <a:rPr lang="tr-TR" sz="6000" b="1" smtClean="0">
                <a:solidFill>
                  <a:srgbClr val="0000FF"/>
                </a:solidFill>
                <a:latin typeface="Verdana" pitchFamily="34" charset="0"/>
              </a:rPr>
              <a:t>Temelinde</a:t>
            </a:r>
            <a:r>
              <a:rPr lang="tr-TR" sz="6000" b="1" smtClean="0">
                <a:latin typeface="Verdana" pitchFamily="34" charset="0"/>
              </a:rPr>
              <a:t> </a:t>
            </a:r>
            <a:r>
              <a:rPr lang="tr-TR" sz="6000" b="1" u="sng" smtClean="0">
                <a:solidFill>
                  <a:schemeClr val="tx2"/>
                </a:solidFill>
                <a:latin typeface="Verdana" pitchFamily="34" charset="0"/>
              </a:rPr>
              <a:t>SeVGi</a:t>
            </a:r>
            <a:r>
              <a:rPr lang="tr-TR" sz="6000" b="1" smtClean="0">
                <a:latin typeface="Verdana" pitchFamily="34" charset="0"/>
              </a:rPr>
              <a:t> </a:t>
            </a:r>
            <a:r>
              <a:rPr lang="tr-TR" sz="6000" b="1" smtClean="0">
                <a:solidFill>
                  <a:srgbClr val="0000FF"/>
                </a:solidFill>
                <a:latin typeface="Verdana" pitchFamily="34" charset="0"/>
              </a:rPr>
              <a:t>olan hiçbir eğitim başarısızlığa uğramaz!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İçerik Yer Tutucusu 2"/>
          <p:cNvSpPr>
            <a:spLocks noGrp="1"/>
          </p:cNvSpPr>
          <p:nvPr>
            <p:ph idx="1"/>
          </p:nvPr>
        </p:nvSpPr>
        <p:spPr>
          <a:xfrm>
            <a:off x="539750" y="549275"/>
            <a:ext cx="8424863" cy="5472113"/>
          </a:xfrm>
        </p:spPr>
        <p:txBody>
          <a:bodyPr rtlCol="0">
            <a:normAutofit/>
          </a:bodyPr>
          <a:lstStyle/>
          <a:p>
            <a:pPr marL="0" indent="0" eaLnBrk="1" fontAlgn="auto" hangingPunct="1">
              <a:spcAft>
                <a:spcPts val="0"/>
              </a:spcAft>
              <a:buFont typeface="Arial" pitchFamily="34" charset="0"/>
              <a:buNone/>
              <a:defRPr/>
            </a:pPr>
            <a:r>
              <a:rPr lang="tr-TR" sz="4400" b="1" dirty="0" smtClean="0">
                <a:solidFill>
                  <a:srgbClr val="C00000"/>
                </a:solidFill>
                <a:cs typeface="Times New Roman" pitchFamily="18" charset="0"/>
              </a:rPr>
              <a:t>11- </a:t>
            </a:r>
            <a:r>
              <a:rPr lang="tr-TR" sz="4400" b="1" dirty="0" smtClean="0">
                <a:cs typeface="Times New Roman" pitchFamily="18" charset="0"/>
              </a:rPr>
              <a:t>Çocuğunuzla </a:t>
            </a:r>
            <a:r>
              <a:rPr lang="tr-TR" sz="4400" b="1" dirty="0" smtClean="0">
                <a:solidFill>
                  <a:srgbClr val="0000FF"/>
                </a:solidFill>
                <a:cs typeface="Times New Roman" pitchFamily="18" charset="0"/>
              </a:rPr>
              <a:t>arkadaş</a:t>
            </a:r>
            <a:r>
              <a:rPr lang="tr-TR" sz="4400" b="1" dirty="0" smtClean="0">
                <a:cs typeface="Times New Roman" pitchFamily="18" charset="0"/>
              </a:rPr>
              <a:t> olmaktan ziyade </a:t>
            </a:r>
            <a:r>
              <a:rPr lang="tr-TR" sz="4400" b="1" dirty="0" smtClean="0">
                <a:solidFill>
                  <a:srgbClr val="0000FF"/>
                </a:solidFill>
                <a:cs typeface="Times New Roman" pitchFamily="18" charset="0"/>
              </a:rPr>
              <a:t>etkili anne baba </a:t>
            </a:r>
            <a:r>
              <a:rPr lang="tr-TR" sz="4400" b="1" dirty="0" smtClean="0">
                <a:cs typeface="Times New Roman" pitchFamily="18" charset="0"/>
              </a:rPr>
              <a:t>olun. Nasihatçi değil refakatçi olun. </a:t>
            </a:r>
          </a:p>
          <a:p>
            <a:pPr marL="0" indent="0" eaLnBrk="1" fontAlgn="auto" hangingPunct="1">
              <a:spcAft>
                <a:spcPts val="0"/>
              </a:spcAft>
              <a:buFont typeface="Arial" pitchFamily="34" charset="0"/>
              <a:buNone/>
              <a:defRPr/>
            </a:pPr>
            <a:endParaRPr lang="tr-TR" sz="4400" b="1" dirty="0" smtClean="0">
              <a:cs typeface="Times New Roman" pitchFamily="18" charset="0"/>
            </a:endParaRPr>
          </a:p>
          <a:p>
            <a:pPr marL="0" indent="0" eaLnBrk="1" fontAlgn="auto" hangingPunct="1">
              <a:spcAft>
                <a:spcPts val="0"/>
              </a:spcAft>
              <a:buFont typeface="Arial" pitchFamily="34" charset="0"/>
              <a:buNone/>
              <a:defRPr/>
            </a:pPr>
            <a:r>
              <a:rPr lang="tr-TR" sz="4400" b="1" dirty="0" smtClean="0">
                <a:cs typeface="Times New Roman" pitchFamily="18" charset="0"/>
              </a:rPr>
              <a:t>Hayatı boyunca </a:t>
            </a:r>
            <a:r>
              <a:rPr lang="tr-TR" sz="4400" b="1" dirty="0" smtClean="0">
                <a:solidFill>
                  <a:srgbClr val="0000FF"/>
                </a:solidFill>
                <a:cs typeface="Times New Roman" pitchFamily="18" charset="0"/>
              </a:rPr>
              <a:t>birçok arkadaşı </a:t>
            </a:r>
            <a:r>
              <a:rPr lang="tr-TR" sz="4400" b="1" dirty="0" smtClean="0">
                <a:cs typeface="Times New Roman" pitchFamily="18" charset="0"/>
              </a:rPr>
              <a:t>olacak zaten ama </a:t>
            </a:r>
            <a:r>
              <a:rPr lang="tr-TR" sz="4400" b="1" dirty="0" smtClean="0">
                <a:solidFill>
                  <a:srgbClr val="0000FF"/>
                </a:solidFill>
                <a:cs typeface="Times New Roman" pitchFamily="18" charset="0"/>
              </a:rPr>
              <a:t>bir tek anne babası</a:t>
            </a:r>
            <a:r>
              <a:rPr lang="tr-TR" sz="4400" b="1" dirty="0" smtClean="0">
                <a:cs typeface="Times New Roman" pitchFamily="18" charset="0"/>
              </a:rPr>
              <a:t> var.</a:t>
            </a:r>
            <a:endParaRPr lang="tr-TR" sz="4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44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İçerik Yer Tutucusu 2"/>
          <p:cNvSpPr>
            <a:spLocks noGrp="1"/>
          </p:cNvSpPr>
          <p:nvPr>
            <p:ph idx="1"/>
          </p:nvPr>
        </p:nvSpPr>
        <p:spPr>
          <a:xfrm>
            <a:off x="611188" y="908050"/>
            <a:ext cx="8229600" cy="4681538"/>
          </a:xfrm>
        </p:spPr>
        <p:txBody>
          <a:bodyPr rtlCol="0">
            <a:normAutofit/>
          </a:bodyPr>
          <a:lstStyle/>
          <a:p>
            <a:pPr marL="0" indent="0" eaLnBrk="1" fontAlgn="auto" hangingPunct="1">
              <a:spcAft>
                <a:spcPts val="0"/>
              </a:spcAft>
              <a:buFont typeface="Arial" pitchFamily="34" charset="0"/>
              <a:buNone/>
              <a:defRPr/>
            </a:pPr>
            <a:r>
              <a:rPr lang="tr-TR" sz="4400" b="1" dirty="0" smtClean="0">
                <a:solidFill>
                  <a:srgbClr val="C00000"/>
                </a:solidFill>
                <a:cs typeface="Times New Roman" pitchFamily="18" charset="0"/>
              </a:rPr>
              <a:t>12- </a:t>
            </a:r>
            <a:r>
              <a:rPr lang="tr-TR" sz="4400" b="1" dirty="0" smtClean="0">
                <a:cs typeface="Times New Roman" pitchFamily="18" charset="0"/>
              </a:rPr>
              <a:t>Çocuğunuzla ilişkinizde </a:t>
            </a:r>
          </a:p>
          <a:p>
            <a:pPr marL="0" indent="0" eaLnBrk="1" fontAlgn="auto" hangingPunct="1">
              <a:spcAft>
                <a:spcPts val="0"/>
              </a:spcAft>
              <a:buFont typeface="Arial" pitchFamily="34" charset="0"/>
              <a:buNone/>
              <a:defRPr/>
            </a:pPr>
            <a:r>
              <a:rPr lang="tr-TR" sz="4400" b="1" dirty="0" smtClean="0">
                <a:cs typeface="Times New Roman" pitchFamily="18" charset="0"/>
              </a:rPr>
              <a:t> </a:t>
            </a:r>
            <a:r>
              <a:rPr lang="tr-TR" sz="4400" b="1" dirty="0" smtClean="0">
                <a:solidFill>
                  <a:srgbClr val="0000FF"/>
                </a:solidFill>
                <a:cs typeface="Times New Roman" pitchFamily="18" charset="0"/>
              </a:rPr>
              <a:t>“İTAAT ETME” DEĞİL “BİRLİKTE ÇALIŞMA”</a:t>
            </a:r>
            <a:r>
              <a:rPr lang="tr-TR" sz="4400" b="1" dirty="0" smtClean="0">
                <a:cs typeface="Times New Roman" pitchFamily="18" charset="0"/>
              </a:rPr>
              <a:t> yaklaşımı çok önem vermeniz gereken bir değerdir.</a:t>
            </a:r>
            <a:endParaRPr lang="tr-TR" sz="4400" b="1" dirty="0" smtClean="0">
              <a:latin typeface="Times New Roman" pitchFamily="18" charset="0"/>
              <a:cs typeface="Times New Roman" pitchFamily="18" charset="0"/>
            </a:endParaRPr>
          </a:p>
          <a:p>
            <a:pPr eaLnBrk="1" fontAlgn="auto" hangingPunct="1">
              <a:spcAft>
                <a:spcPts val="0"/>
              </a:spcAft>
              <a:buFontTx/>
              <a:buNone/>
              <a:defRPr/>
            </a:pPr>
            <a:endParaRPr lang="tr-TR" sz="44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İçerik Yer Tutucusu 2"/>
          <p:cNvSpPr>
            <a:spLocks noGrp="1"/>
          </p:cNvSpPr>
          <p:nvPr>
            <p:ph idx="1"/>
          </p:nvPr>
        </p:nvSpPr>
        <p:spPr>
          <a:xfrm>
            <a:off x="323850" y="476250"/>
            <a:ext cx="8569325" cy="5761038"/>
          </a:xfrm>
        </p:spPr>
        <p:txBody>
          <a:bodyPr rtlCol="0">
            <a:normAutofit/>
          </a:bodyPr>
          <a:lstStyle/>
          <a:p>
            <a:pPr marL="0" indent="0" eaLnBrk="1" fontAlgn="auto" hangingPunct="1">
              <a:spcAft>
                <a:spcPts val="0"/>
              </a:spcAft>
              <a:buFont typeface="Arial" pitchFamily="34" charset="0"/>
              <a:buNone/>
              <a:defRPr/>
            </a:pPr>
            <a:r>
              <a:rPr lang="tr-TR" sz="4400" b="1" dirty="0" smtClean="0">
                <a:solidFill>
                  <a:srgbClr val="C00000"/>
                </a:solidFill>
                <a:cs typeface="Times New Roman" pitchFamily="18" charset="0"/>
              </a:rPr>
              <a:t>13- </a:t>
            </a:r>
            <a:r>
              <a:rPr lang="tr-TR" sz="4400" b="1" dirty="0" smtClean="0">
                <a:cs typeface="Times New Roman" pitchFamily="18" charset="0"/>
              </a:rPr>
              <a:t>Aşağılamak, suçlamak, eleştirmek, cezalandırmak, kıyaslamak yerine </a:t>
            </a:r>
            <a:r>
              <a:rPr lang="tr-TR" sz="4400" b="1" dirty="0" smtClean="0">
                <a:solidFill>
                  <a:srgbClr val="0000FF"/>
                </a:solidFill>
                <a:cs typeface="Times New Roman" pitchFamily="18" charset="0"/>
              </a:rPr>
              <a:t>SABIRLI ANLAYIŞLI VE HOŞGÖRÜLÜ </a:t>
            </a:r>
            <a:r>
              <a:rPr lang="tr-TR" sz="4400" b="1" dirty="0" smtClean="0">
                <a:cs typeface="Times New Roman" pitchFamily="18" charset="0"/>
              </a:rPr>
              <a:t>bir şekilde ona yaklaşın. </a:t>
            </a:r>
          </a:p>
          <a:p>
            <a:pPr marL="0" indent="0" eaLnBrk="1" fontAlgn="auto" hangingPunct="1">
              <a:spcAft>
                <a:spcPts val="0"/>
              </a:spcAft>
              <a:buFont typeface="Arial" pitchFamily="34" charset="0"/>
              <a:buNone/>
              <a:defRPr/>
            </a:pPr>
            <a:r>
              <a:rPr lang="tr-TR" sz="4400" b="1" dirty="0" smtClean="0">
                <a:cs typeface="Times New Roman" pitchFamily="18" charset="0"/>
              </a:rPr>
              <a:t>Onu </a:t>
            </a:r>
            <a:r>
              <a:rPr lang="tr-TR" sz="4400" b="1" dirty="0" smtClean="0">
                <a:solidFill>
                  <a:srgbClr val="0000FF"/>
                </a:solidFill>
                <a:cs typeface="Times New Roman" pitchFamily="18" charset="0"/>
              </a:rPr>
              <a:t>cesaretlendirin. </a:t>
            </a:r>
            <a:r>
              <a:rPr lang="tr-TR" sz="4400" b="1" dirty="0" smtClean="0">
                <a:cs typeface="Times New Roman" pitchFamily="18" charset="0"/>
              </a:rPr>
              <a:t>Ondan </a:t>
            </a:r>
            <a:r>
              <a:rPr lang="tr-TR" sz="4400" b="1" dirty="0" smtClean="0">
                <a:solidFill>
                  <a:srgbClr val="0000FF"/>
                </a:solidFill>
                <a:cs typeface="Times New Roman" pitchFamily="18" charset="0"/>
              </a:rPr>
              <a:t>kapasitesi üstünde </a:t>
            </a:r>
            <a:r>
              <a:rPr lang="tr-TR" sz="4400" b="1" dirty="0" smtClean="0">
                <a:cs typeface="Times New Roman" pitchFamily="18" charset="0"/>
              </a:rPr>
              <a:t>verim beklemeyin.</a:t>
            </a:r>
            <a:endParaRPr lang="tr-TR" sz="4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44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İçerik Yer Tutucusu 2"/>
          <p:cNvSpPr>
            <a:spLocks noGrp="1"/>
          </p:cNvSpPr>
          <p:nvPr>
            <p:ph idx="1"/>
          </p:nvPr>
        </p:nvSpPr>
        <p:spPr>
          <a:xfrm>
            <a:off x="539750" y="476250"/>
            <a:ext cx="8208963" cy="6121400"/>
          </a:xfrm>
        </p:spPr>
        <p:txBody>
          <a:bodyPr rtlCol="0">
            <a:normAutofit fontScale="92500" lnSpcReduction="10000"/>
          </a:bodyPr>
          <a:lstStyle/>
          <a:p>
            <a:pPr marL="0" indent="0" eaLnBrk="1" fontAlgn="auto" hangingPunct="1">
              <a:spcAft>
                <a:spcPts val="0"/>
              </a:spcAft>
              <a:buFont typeface="Arial" pitchFamily="34" charset="0"/>
              <a:buNone/>
              <a:defRPr/>
            </a:pPr>
            <a:r>
              <a:rPr lang="tr-TR" sz="3600" b="1" dirty="0" smtClean="0">
                <a:solidFill>
                  <a:srgbClr val="C00000"/>
                </a:solidFill>
                <a:cs typeface="Times New Roman" pitchFamily="18" charset="0"/>
              </a:rPr>
              <a:t>14- </a:t>
            </a:r>
            <a:r>
              <a:rPr lang="tr-TR" sz="3600" b="1" dirty="0" smtClean="0">
                <a:cs typeface="Times New Roman" pitchFamily="18" charset="0"/>
              </a:rPr>
              <a:t>Çocuğu isteksiz yapan sebepleri bulmaya, anlamaya çalışın onu dinleyin. Kendinizi onun yerine koyarak onu anlamaya çalışın. Çocuğunuzu </a:t>
            </a:r>
            <a:r>
              <a:rPr lang="tr-TR" sz="3600" b="1" dirty="0" smtClean="0">
                <a:solidFill>
                  <a:srgbClr val="0000FF"/>
                </a:solidFill>
                <a:cs typeface="Times New Roman" pitchFamily="18" charset="0"/>
              </a:rPr>
              <a:t>“SEN DİLİ” </a:t>
            </a:r>
            <a:r>
              <a:rPr lang="tr-TR" sz="3600" b="1" dirty="0" smtClean="0">
                <a:cs typeface="Times New Roman" pitchFamily="18" charset="0"/>
              </a:rPr>
              <a:t>değil </a:t>
            </a:r>
            <a:r>
              <a:rPr lang="tr-TR" sz="3600" b="1" dirty="0" smtClean="0">
                <a:solidFill>
                  <a:srgbClr val="0000FF"/>
                </a:solidFill>
                <a:cs typeface="Times New Roman" pitchFamily="18" charset="0"/>
              </a:rPr>
              <a:t>“BEN DİLİ” </a:t>
            </a:r>
            <a:r>
              <a:rPr lang="tr-TR" sz="3600" b="1" dirty="0" smtClean="0">
                <a:cs typeface="Times New Roman" pitchFamily="18" charset="0"/>
              </a:rPr>
              <a:t>ile dinleyin. </a:t>
            </a:r>
          </a:p>
          <a:p>
            <a:pPr marL="0" indent="0" eaLnBrk="1" fontAlgn="auto" hangingPunct="1">
              <a:spcAft>
                <a:spcPts val="0"/>
              </a:spcAft>
              <a:buFont typeface="Arial" pitchFamily="34" charset="0"/>
              <a:buNone/>
              <a:defRPr/>
            </a:pPr>
            <a:endParaRPr lang="tr-TR" sz="2400" b="1" dirty="0" smtClean="0">
              <a:cs typeface="Times New Roman" pitchFamily="18" charset="0"/>
            </a:endParaRPr>
          </a:p>
          <a:p>
            <a:pPr marL="0" indent="0" eaLnBrk="1" fontAlgn="auto" hangingPunct="1">
              <a:spcAft>
                <a:spcPts val="0"/>
              </a:spcAft>
              <a:buFont typeface="Arial" pitchFamily="34" charset="0"/>
              <a:buNone/>
              <a:defRPr/>
            </a:pPr>
            <a:r>
              <a:rPr lang="tr-TR" sz="3600" b="1" dirty="0" smtClean="0">
                <a:solidFill>
                  <a:srgbClr val="0000FF"/>
                </a:solidFill>
                <a:cs typeface="Times New Roman" pitchFamily="18" charset="0"/>
              </a:rPr>
              <a:t>ÖRNEK: </a:t>
            </a:r>
            <a:r>
              <a:rPr lang="tr-TR" sz="3600" b="1" dirty="0" smtClean="0">
                <a:cs typeface="Times New Roman" pitchFamily="18" charset="0"/>
              </a:rPr>
              <a:t>“Çalışmıyorsun, sorumsuzsun, tembelsin </a:t>
            </a:r>
            <a:r>
              <a:rPr lang="tr-TR" sz="3600" b="1" dirty="0" smtClean="0">
                <a:solidFill>
                  <a:srgbClr val="C00000"/>
                </a:solidFill>
                <a:cs typeface="Times New Roman" pitchFamily="18" charset="0"/>
              </a:rPr>
              <a:t>(sen dili) </a:t>
            </a:r>
            <a:r>
              <a:rPr lang="tr-TR" sz="3600" b="1" dirty="0" smtClean="0">
                <a:cs typeface="Times New Roman" pitchFamily="18" charset="0"/>
              </a:rPr>
              <a:t>demek yerine çalışmadığın zaman ben çok üzülüyorum, aslında hak etmediğin halde kötü not almış oluyorsun    </a:t>
            </a:r>
          </a:p>
          <a:p>
            <a:pPr marL="0" indent="0" eaLnBrk="1" fontAlgn="auto" hangingPunct="1">
              <a:spcAft>
                <a:spcPts val="0"/>
              </a:spcAft>
              <a:buFont typeface="Arial" pitchFamily="34" charset="0"/>
              <a:buNone/>
              <a:defRPr/>
            </a:pPr>
            <a:r>
              <a:rPr lang="tr-TR" sz="3600" b="1" dirty="0" smtClean="0">
                <a:solidFill>
                  <a:srgbClr val="0000FF"/>
                </a:solidFill>
                <a:cs typeface="Times New Roman" pitchFamily="18" charset="0"/>
              </a:rPr>
              <a:t>(ben dili)</a:t>
            </a:r>
            <a:r>
              <a:rPr lang="tr-TR" sz="3600" b="1" dirty="0" smtClean="0">
                <a:cs typeface="Times New Roman" pitchFamily="18" charset="0"/>
              </a:rPr>
              <a:t>”.</a:t>
            </a:r>
            <a:endParaRPr lang="tr-TR" sz="36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İçerik Yer Tutucusu 2"/>
          <p:cNvSpPr>
            <a:spLocks noGrp="1"/>
          </p:cNvSpPr>
          <p:nvPr>
            <p:ph idx="1"/>
          </p:nvPr>
        </p:nvSpPr>
        <p:spPr>
          <a:xfrm>
            <a:off x="468313" y="836613"/>
            <a:ext cx="8229600" cy="4525962"/>
          </a:xfrm>
        </p:spPr>
        <p:txBody>
          <a:bodyPr rtlCol="0">
            <a:normAutofit/>
          </a:bodyPr>
          <a:lstStyle/>
          <a:p>
            <a:pPr marL="0" indent="0" eaLnBrk="1" fontAlgn="auto" hangingPunct="1">
              <a:spcAft>
                <a:spcPts val="0"/>
              </a:spcAft>
              <a:buFont typeface="Arial" pitchFamily="34" charset="0"/>
              <a:buNone/>
              <a:defRPr/>
            </a:pPr>
            <a:r>
              <a:rPr lang="tr-TR" sz="5400" b="1" dirty="0" smtClean="0">
                <a:solidFill>
                  <a:srgbClr val="C00000"/>
                </a:solidFill>
                <a:cs typeface="Times New Roman" pitchFamily="18" charset="0"/>
              </a:rPr>
              <a:t>15-</a:t>
            </a:r>
            <a:r>
              <a:rPr lang="tr-TR" sz="5400" b="1" dirty="0" smtClean="0">
                <a:solidFill>
                  <a:srgbClr val="0000FF"/>
                </a:solidFill>
                <a:cs typeface="Times New Roman" pitchFamily="18" charset="0"/>
              </a:rPr>
              <a:t> </a:t>
            </a:r>
            <a:r>
              <a:rPr lang="tr-TR" sz="5400" b="1" dirty="0" smtClean="0">
                <a:cs typeface="Times New Roman" pitchFamily="18" charset="0"/>
              </a:rPr>
              <a:t>Çocuk eğitimindeki başarının en önemli ilkelerinden biri </a:t>
            </a:r>
            <a:r>
              <a:rPr lang="tr-TR" sz="5400" b="1" dirty="0" smtClean="0">
                <a:solidFill>
                  <a:srgbClr val="0000FF"/>
                </a:solidFill>
                <a:cs typeface="Times New Roman" pitchFamily="18" charset="0"/>
              </a:rPr>
              <a:t>“KURALLARDA KARARLI VE TUTARLI”</a:t>
            </a:r>
            <a:r>
              <a:rPr lang="tr-TR" sz="5400" b="1" dirty="0" smtClean="0">
                <a:cs typeface="Times New Roman" pitchFamily="18" charset="0"/>
              </a:rPr>
              <a:t> olmaktır.</a:t>
            </a:r>
            <a:endParaRPr lang="tr-TR" sz="5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İçerik Yer Tutucusu 2"/>
          <p:cNvSpPr>
            <a:spLocks noGrp="1"/>
          </p:cNvSpPr>
          <p:nvPr>
            <p:ph idx="1"/>
          </p:nvPr>
        </p:nvSpPr>
        <p:spPr>
          <a:xfrm>
            <a:off x="395288" y="620713"/>
            <a:ext cx="8229600" cy="4525962"/>
          </a:xfrm>
        </p:spPr>
        <p:txBody>
          <a:bodyPr/>
          <a:lstStyle/>
          <a:p>
            <a:pPr marL="0" indent="0" eaLnBrk="1" hangingPunct="1">
              <a:buFont typeface="Arial" charset="0"/>
              <a:buNone/>
            </a:pPr>
            <a:r>
              <a:rPr lang="tr-TR" sz="5400" b="1" smtClean="0">
                <a:solidFill>
                  <a:srgbClr val="C00000"/>
                </a:solidFill>
                <a:cs typeface="Times New Roman" pitchFamily="18" charset="0"/>
              </a:rPr>
              <a:t>16- </a:t>
            </a:r>
            <a:r>
              <a:rPr lang="tr-TR" sz="5400" b="1" smtClean="0">
                <a:cs typeface="Times New Roman" pitchFamily="18" charset="0"/>
              </a:rPr>
              <a:t>Aile ortamında hem anne baba olarak birbirinize hemde çocuğunuza karşı </a:t>
            </a:r>
            <a:r>
              <a:rPr lang="tr-TR" sz="5400" b="1" smtClean="0">
                <a:solidFill>
                  <a:srgbClr val="0000FF"/>
                </a:solidFill>
                <a:cs typeface="Times New Roman" pitchFamily="18" charset="0"/>
              </a:rPr>
              <a:t>“ŞİDDET VE SALDIRGANLIK” </a:t>
            </a:r>
            <a:r>
              <a:rPr lang="tr-TR" sz="5400" b="1" smtClean="0">
                <a:cs typeface="Times New Roman" pitchFamily="18" charset="0"/>
              </a:rPr>
              <a:t>örneği sergilemeyin.</a:t>
            </a:r>
            <a:endParaRPr lang="tr-TR" sz="54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İçerik Yer Tutucusu 2"/>
          <p:cNvSpPr>
            <a:spLocks noGrp="1"/>
          </p:cNvSpPr>
          <p:nvPr>
            <p:ph idx="1"/>
          </p:nvPr>
        </p:nvSpPr>
        <p:spPr>
          <a:xfrm>
            <a:off x="468313" y="836613"/>
            <a:ext cx="8229600" cy="4525962"/>
          </a:xfrm>
        </p:spPr>
        <p:txBody>
          <a:bodyPr rtlCol="0">
            <a:normAutofit/>
          </a:bodyPr>
          <a:lstStyle/>
          <a:p>
            <a:pPr marL="0" indent="0" eaLnBrk="1" fontAlgn="auto" hangingPunct="1">
              <a:spcAft>
                <a:spcPts val="0"/>
              </a:spcAft>
              <a:buFont typeface="Arial" pitchFamily="34" charset="0"/>
              <a:buNone/>
              <a:defRPr/>
            </a:pPr>
            <a:r>
              <a:rPr lang="tr-TR" sz="5400" b="1" dirty="0" smtClean="0">
                <a:solidFill>
                  <a:srgbClr val="C00000"/>
                </a:solidFill>
                <a:cs typeface="Times New Roman" pitchFamily="18" charset="0"/>
              </a:rPr>
              <a:t>17- </a:t>
            </a:r>
            <a:r>
              <a:rPr lang="tr-TR" sz="5400" b="1" dirty="0" smtClean="0">
                <a:solidFill>
                  <a:srgbClr val="0000FF"/>
                </a:solidFill>
                <a:cs typeface="Times New Roman" pitchFamily="18" charset="0"/>
              </a:rPr>
              <a:t>SONUÇ</a:t>
            </a:r>
            <a:r>
              <a:rPr lang="tr-TR" sz="5400" b="1" dirty="0" smtClean="0">
                <a:cs typeface="Times New Roman" pitchFamily="18" charset="0"/>
              </a:rPr>
              <a:t> odaklı değil </a:t>
            </a:r>
            <a:r>
              <a:rPr lang="tr-TR" sz="5400" b="1" dirty="0" smtClean="0">
                <a:solidFill>
                  <a:srgbClr val="0000FF"/>
                </a:solidFill>
                <a:cs typeface="Times New Roman" pitchFamily="18" charset="0"/>
              </a:rPr>
              <a:t>SÜREÇ </a:t>
            </a:r>
            <a:r>
              <a:rPr lang="tr-TR" sz="5400" b="1" dirty="0" smtClean="0">
                <a:cs typeface="Times New Roman" pitchFamily="18" charset="0"/>
              </a:rPr>
              <a:t>odaklı davranın. Yani sadece </a:t>
            </a:r>
            <a:r>
              <a:rPr lang="tr-TR" sz="5400" b="1" dirty="0" smtClean="0">
                <a:solidFill>
                  <a:srgbClr val="0000FF"/>
                </a:solidFill>
                <a:cs typeface="Times New Roman" pitchFamily="18" charset="0"/>
              </a:rPr>
              <a:t>sonucu </a:t>
            </a:r>
            <a:r>
              <a:rPr lang="tr-TR" sz="5400" b="1" dirty="0" smtClean="0">
                <a:cs typeface="Times New Roman" pitchFamily="18" charset="0"/>
              </a:rPr>
              <a:t>değil </a:t>
            </a:r>
            <a:r>
              <a:rPr lang="tr-TR" sz="5400" b="1" dirty="0" smtClean="0">
                <a:solidFill>
                  <a:srgbClr val="0000FF"/>
                </a:solidFill>
                <a:cs typeface="Times New Roman" pitchFamily="18" charset="0"/>
              </a:rPr>
              <a:t>gayretini ve çabasını </a:t>
            </a:r>
            <a:r>
              <a:rPr lang="tr-TR" sz="5400" b="1" dirty="0" smtClean="0">
                <a:cs typeface="Times New Roman" pitchFamily="18" charset="0"/>
              </a:rPr>
              <a:t>da destekleyin ödüllendirin.</a:t>
            </a:r>
            <a:endParaRPr lang="tr-TR" sz="5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54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İçerik Yer Tutucusu 2"/>
          <p:cNvSpPr>
            <a:spLocks noGrp="1"/>
          </p:cNvSpPr>
          <p:nvPr>
            <p:ph idx="1"/>
          </p:nvPr>
        </p:nvSpPr>
        <p:spPr>
          <a:xfrm>
            <a:off x="323850" y="692150"/>
            <a:ext cx="8569325" cy="5545138"/>
          </a:xfrm>
        </p:spPr>
        <p:txBody>
          <a:bodyPr rtlCol="0">
            <a:noAutofit/>
          </a:bodyPr>
          <a:lstStyle/>
          <a:p>
            <a:pPr marL="0" indent="0" eaLnBrk="1" fontAlgn="auto" hangingPunct="1">
              <a:spcAft>
                <a:spcPts val="0"/>
              </a:spcAft>
              <a:buFont typeface="Arial" pitchFamily="34" charset="0"/>
              <a:buNone/>
              <a:defRPr/>
            </a:pPr>
            <a:r>
              <a:rPr lang="tr-TR" sz="5400" b="1" dirty="0" smtClean="0">
                <a:solidFill>
                  <a:srgbClr val="C00000"/>
                </a:solidFill>
                <a:cs typeface="Times New Roman" pitchFamily="18" charset="0"/>
              </a:rPr>
              <a:t>18-</a:t>
            </a:r>
            <a:r>
              <a:rPr lang="tr-TR" sz="5400" b="1" dirty="0" smtClean="0">
                <a:cs typeface="Times New Roman" pitchFamily="18" charset="0"/>
              </a:rPr>
              <a:t> </a:t>
            </a:r>
            <a:r>
              <a:rPr lang="tr-TR" sz="5000" b="1" dirty="0" smtClean="0">
                <a:cs typeface="Times New Roman" pitchFamily="18" charset="0"/>
              </a:rPr>
              <a:t>Çocuğun yanında </a:t>
            </a:r>
            <a:r>
              <a:rPr lang="tr-TR" sz="5000" b="1" dirty="0" smtClean="0">
                <a:solidFill>
                  <a:srgbClr val="0000FF"/>
                </a:solidFill>
                <a:cs typeface="Times New Roman" pitchFamily="18" charset="0"/>
              </a:rPr>
              <a:t>OKULU, ÖĞRETMENİ</a:t>
            </a:r>
            <a:r>
              <a:rPr lang="tr-TR" sz="5000" b="1" dirty="0" smtClean="0">
                <a:cs typeface="Times New Roman" pitchFamily="18" charset="0"/>
              </a:rPr>
              <a:t> eleştirip tartışmayın. </a:t>
            </a:r>
          </a:p>
          <a:p>
            <a:pPr marL="0" indent="0" eaLnBrk="1" fontAlgn="auto" hangingPunct="1">
              <a:spcAft>
                <a:spcPts val="0"/>
              </a:spcAft>
              <a:buFont typeface="Arial" pitchFamily="34" charset="0"/>
              <a:buNone/>
              <a:defRPr/>
            </a:pPr>
            <a:endParaRPr lang="tr-TR" sz="2000" b="1" dirty="0" smtClean="0">
              <a:cs typeface="Times New Roman" pitchFamily="18" charset="0"/>
            </a:endParaRPr>
          </a:p>
          <a:p>
            <a:pPr marL="0" indent="0" eaLnBrk="1" fontAlgn="auto" hangingPunct="1">
              <a:spcAft>
                <a:spcPts val="0"/>
              </a:spcAft>
              <a:buFont typeface="Arial" pitchFamily="34" charset="0"/>
              <a:buNone/>
              <a:defRPr/>
            </a:pPr>
            <a:r>
              <a:rPr lang="tr-TR" sz="5000" b="1" dirty="0" smtClean="0">
                <a:cs typeface="Times New Roman" pitchFamily="18" charset="0"/>
              </a:rPr>
              <a:t>Böyle davranışlar çocuğun okuldan ve öğretmeninden </a:t>
            </a:r>
            <a:r>
              <a:rPr lang="tr-TR" sz="5000" b="1" dirty="0" smtClean="0">
                <a:solidFill>
                  <a:srgbClr val="0000FF"/>
                </a:solidFill>
                <a:cs typeface="Times New Roman" pitchFamily="18" charset="0"/>
              </a:rPr>
              <a:t>SOĞUMASINA</a:t>
            </a:r>
            <a:r>
              <a:rPr lang="tr-TR" sz="5000" b="1" dirty="0" smtClean="0">
                <a:cs typeface="Times New Roman" pitchFamily="18" charset="0"/>
              </a:rPr>
              <a:t> neden olabilir.</a:t>
            </a:r>
            <a:endParaRPr lang="tr-TR" sz="50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54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İçerik Yer Tutucusu 2"/>
          <p:cNvSpPr>
            <a:spLocks noGrp="1"/>
          </p:cNvSpPr>
          <p:nvPr>
            <p:ph idx="1"/>
          </p:nvPr>
        </p:nvSpPr>
        <p:spPr>
          <a:xfrm>
            <a:off x="179388" y="333375"/>
            <a:ext cx="8713787" cy="6335713"/>
          </a:xfrm>
        </p:spPr>
        <p:txBody>
          <a:bodyPr rtlCol="0">
            <a:noAutofit/>
          </a:bodyPr>
          <a:lstStyle/>
          <a:p>
            <a:pPr marL="0" indent="0" eaLnBrk="1" fontAlgn="auto" hangingPunct="1">
              <a:spcAft>
                <a:spcPts val="0"/>
              </a:spcAft>
              <a:buFont typeface="Arial" pitchFamily="34" charset="0"/>
              <a:buNone/>
              <a:defRPr/>
            </a:pPr>
            <a:r>
              <a:rPr lang="tr-TR" sz="3600" b="1" dirty="0" smtClean="0">
                <a:solidFill>
                  <a:srgbClr val="C00000"/>
                </a:solidFill>
                <a:cs typeface="Times New Roman" pitchFamily="18" charset="0"/>
              </a:rPr>
              <a:t>19- </a:t>
            </a:r>
            <a:r>
              <a:rPr lang="tr-TR" sz="3600" b="1" dirty="0" smtClean="0">
                <a:solidFill>
                  <a:srgbClr val="000000"/>
                </a:solidFill>
                <a:cs typeface="Times New Roman" pitchFamily="18" charset="0"/>
              </a:rPr>
              <a:t>Çocuğunuzu </a:t>
            </a:r>
            <a:r>
              <a:rPr lang="tr-TR" sz="3600" b="1" dirty="0" smtClean="0">
                <a:solidFill>
                  <a:srgbClr val="0000FF"/>
                </a:solidFill>
                <a:cs typeface="Times New Roman" pitchFamily="18" charset="0"/>
              </a:rPr>
              <a:t>KORKUTMAYIN.</a:t>
            </a:r>
            <a:r>
              <a:rPr lang="tr-TR" sz="3600" b="1" dirty="0" smtClean="0">
                <a:solidFill>
                  <a:srgbClr val="000000"/>
                </a:solidFill>
                <a:cs typeface="Times New Roman" pitchFamily="18" charset="0"/>
              </a:rPr>
              <a:t>               Çocuğa </a:t>
            </a:r>
            <a:r>
              <a:rPr lang="tr-TR" sz="3600" b="1" dirty="0" smtClean="0">
                <a:solidFill>
                  <a:srgbClr val="0000FF"/>
                </a:solidFill>
                <a:cs typeface="Times New Roman" pitchFamily="18" charset="0"/>
              </a:rPr>
              <a:t>FAZLA BASKI </a:t>
            </a:r>
            <a:r>
              <a:rPr lang="tr-TR" sz="3600" b="1" dirty="0" smtClean="0">
                <a:solidFill>
                  <a:srgbClr val="000000"/>
                </a:solidFill>
                <a:cs typeface="Times New Roman" pitchFamily="18" charset="0"/>
              </a:rPr>
              <a:t>uygulamaktan kaçının. Kesinlikle DAYAK gibi bedeni cezalarda bulunmayın. </a:t>
            </a:r>
          </a:p>
          <a:p>
            <a:pPr marL="0" indent="0" eaLnBrk="1" fontAlgn="auto" hangingPunct="1">
              <a:spcAft>
                <a:spcPts val="0"/>
              </a:spcAft>
              <a:buFont typeface="Arial" pitchFamily="34" charset="0"/>
              <a:buNone/>
              <a:defRPr/>
            </a:pPr>
            <a:r>
              <a:rPr lang="tr-TR" sz="3600" b="1" dirty="0" smtClean="0">
                <a:solidFill>
                  <a:srgbClr val="000000"/>
                </a:solidFill>
                <a:cs typeface="Times New Roman" pitchFamily="18" charset="0"/>
              </a:rPr>
              <a:t>Çünkü problemleri çözmek için dayağı kullanırsanız çocuk </a:t>
            </a:r>
            <a:r>
              <a:rPr lang="tr-TR" sz="3600" b="1" dirty="0" smtClean="0">
                <a:solidFill>
                  <a:srgbClr val="0000FF"/>
                </a:solidFill>
                <a:cs typeface="Times New Roman" pitchFamily="18" charset="0"/>
              </a:rPr>
              <a:t>büyüdükçe</a:t>
            </a:r>
            <a:r>
              <a:rPr lang="tr-TR" sz="3600" b="1" dirty="0" smtClean="0">
                <a:solidFill>
                  <a:srgbClr val="000000"/>
                </a:solidFill>
                <a:cs typeface="Times New Roman" pitchFamily="18" charset="0"/>
              </a:rPr>
              <a:t> </a:t>
            </a:r>
            <a:r>
              <a:rPr lang="tr-TR" sz="3600" b="1" dirty="0" smtClean="0">
                <a:solidFill>
                  <a:srgbClr val="0000FF"/>
                </a:solidFill>
                <a:cs typeface="Times New Roman" pitchFamily="18" charset="0"/>
              </a:rPr>
              <a:t>dozu artırmanız</a:t>
            </a:r>
            <a:r>
              <a:rPr lang="tr-TR" sz="3600" b="1" dirty="0" smtClean="0">
                <a:solidFill>
                  <a:srgbClr val="000000"/>
                </a:solidFill>
                <a:cs typeface="Times New Roman" pitchFamily="18" charset="0"/>
              </a:rPr>
              <a:t> gerekecektir. </a:t>
            </a:r>
          </a:p>
          <a:p>
            <a:pPr marL="0" indent="0" eaLnBrk="1" fontAlgn="auto" hangingPunct="1">
              <a:spcAft>
                <a:spcPts val="0"/>
              </a:spcAft>
              <a:buFont typeface="Arial" pitchFamily="34" charset="0"/>
              <a:buNone/>
              <a:defRPr/>
            </a:pPr>
            <a:r>
              <a:rPr lang="tr-TR" sz="3600" b="1" dirty="0" smtClean="0">
                <a:solidFill>
                  <a:srgbClr val="000000"/>
                </a:solidFill>
                <a:cs typeface="Times New Roman" pitchFamily="18" charset="0"/>
              </a:rPr>
              <a:t>Öyle bir gün gelir bünye bu dayağı kaldırmayabilir. </a:t>
            </a:r>
            <a:r>
              <a:rPr lang="tr-TR" sz="3600" b="1" dirty="0" smtClean="0">
                <a:solidFill>
                  <a:srgbClr val="0000FF"/>
                </a:solidFill>
                <a:cs typeface="Times New Roman" pitchFamily="18" charset="0"/>
              </a:rPr>
              <a:t>Evden kaçma, size karşı gelme ve hatta intihar</a:t>
            </a:r>
            <a:r>
              <a:rPr lang="tr-TR" sz="3600" b="1" dirty="0" smtClean="0">
                <a:solidFill>
                  <a:srgbClr val="000000"/>
                </a:solidFill>
                <a:cs typeface="Times New Roman" pitchFamily="18" charset="0"/>
              </a:rPr>
              <a:t> gibi bir durumla karşı karşıya kalabilirsiniz.</a:t>
            </a:r>
            <a:r>
              <a:rPr lang="tr-TR" sz="3600" b="1" dirty="0" smtClean="0">
                <a:cs typeface="Times New Roman" pitchFamily="18" charset="0"/>
              </a:rPr>
              <a:t> </a:t>
            </a:r>
            <a:endParaRPr lang="tr-TR" sz="36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36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İçerik Yer Tutucusu 2"/>
          <p:cNvSpPr>
            <a:spLocks noGrp="1"/>
          </p:cNvSpPr>
          <p:nvPr>
            <p:ph idx="1"/>
          </p:nvPr>
        </p:nvSpPr>
        <p:spPr>
          <a:xfrm>
            <a:off x="323850" y="188913"/>
            <a:ext cx="8496300" cy="6480175"/>
          </a:xfrm>
        </p:spPr>
        <p:txBody>
          <a:bodyPr rtlCol="0">
            <a:noAutofit/>
          </a:bodyPr>
          <a:lstStyle/>
          <a:p>
            <a:pPr marL="0" indent="0" eaLnBrk="1" fontAlgn="auto" hangingPunct="1">
              <a:spcAft>
                <a:spcPts val="375"/>
              </a:spcAft>
              <a:buFont typeface="Arial" pitchFamily="34" charset="0"/>
              <a:buNone/>
              <a:defRPr/>
            </a:pPr>
            <a:r>
              <a:rPr lang="tr-TR" sz="5400" b="1" dirty="0" smtClean="0">
                <a:solidFill>
                  <a:srgbClr val="C00000"/>
                </a:solidFill>
                <a:cs typeface="Times New Roman" pitchFamily="18" charset="0"/>
              </a:rPr>
              <a:t>20- </a:t>
            </a:r>
            <a:r>
              <a:rPr lang="tr-TR" sz="5400" b="1" dirty="0" smtClean="0">
                <a:solidFill>
                  <a:srgbClr val="000000"/>
                </a:solidFill>
                <a:cs typeface="Times New Roman" pitchFamily="18" charset="0"/>
              </a:rPr>
              <a:t>Ailevi problemlerinizi </a:t>
            </a:r>
            <a:r>
              <a:rPr lang="tr-TR" sz="5400" b="1" dirty="0" smtClean="0">
                <a:solidFill>
                  <a:srgbClr val="0000FF"/>
                </a:solidFill>
                <a:cs typeface="Times New Roman" pitchFamily="18" charset="0"/>
              </a:rPr>
              <a:t>çocuğunuzun yanında </a:t>
            </a:r>
            <a:r>
              <a:rPr lang="tr-TR" sz="5400" b="1" dirty="0" smtClean="0">
                <a:solidFill>
                  <a:srgbClr val="000000"/>
                </a:solidFill>
                <a:cs typeface="Times New Roman" pitchFamily="18" charset="0"/>
              </a:rPr>
              <a:t>kesinlikle tartışmayın. </a:t>
            </a:r>
          </a:p>
          <a:p>
            <a:pPr marL="0" indent="0" eaLnBrk="1" fontAlgn="auto" hangingPunct="1">
              <a:spcAft>
                <a:spcPts val="375"/>
              </a:spcAft>
              <a:buFont typeface="Arial" pitchFamily="34" charset="0"/>
              <a:buNone/>
              <a:defRPr/>
            </a:pPr>
            <a:r>
              <a:rPr lang="tr-TR" sz="5400" b="1" dirty="0" smtClean="0">
                <a:solidFill>
                  <a:srgbClr val="000000"/>
                </a:solidFill>
                <a:cs typeface="Times New Roman" pitchFamily="18" charset="0"/>
              </a:rPr>
              <a:t>Sizin yapmış olduğunuz tartışmalar çocukta </a:t>
            </a:r>
            <a:r>
              <a:rPr lang="tr-TR" sz="5400" b="1" dirty="0" smtClean="0">
                <a:solidFill>
                  <a:srgbClr val="0000FF"/>
                </a:solidFill>
                <a:cs typeface="Times New Roman" pitchFamily="18" charset="0"/>
              </a:rPr>
              <a:t>GÜVENSİZLİK VE ENDİŞE </a:t>
            </a:r>
            <a:r>
              <a:rPr lang="tr-TR" sz="5400" b="1" dirty="0" smtClean="0">
                <a:solidFill>
                  <a:srgbClr val="000000"/>
                </a:solidFill>
                <a:cs typeface="Times New Roman" pitchFamily="18" charset="0"/>
              </a:rPr>
              <a:t>duygusu oluşturabilir. </a:t>
            </a:r>
            <a:endParaRPr lang="tr-TR" sz="54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5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İçerik Yer Tutucusu 2"/>
          <p:cNvSpPr>
            <a:spLocks noGrp="1"/>
          </p:cNvSpPr>
          <p:nvPr>
            <p:ph idx="1"/>
          </p:nvPr>
        </p:nvSpPr>
        <p:spPr>
          <a:xfrm>
            <a:off x="685800" y="1628775"/>
            <a:ext cx="7696200" cy="3857625"/>
          </a:xfrm>
        </p:spPr>
        <p:txBody>
          <a:bodyPr/>
          <a:lstStyle/>
          <a:p>
            <a:pPr marL="0" indent="0" eaLnBrk="1" hangingPunct="1">
              <a:buFontTx/>
              <a:buNone/>
            </a:pPr>
            <a:r>
              <a:rPr lang="tr-TR" sz="3500" b="1" smtClean="0">
                <a:solidFill>
                  <a:srgbClr val="0000FF"/>
                </a:solidFill>
                <a:latin typeface="Verdana" pitchFamily="34" charset="0"/>
              </a:rPr>
              <a:t>İYİ BİR ÇOCUK YETİŞTİRMEK </a:t>
            </a:r>
          </a:p>
          <a:p>
            <a:pPr marL="0" indent="0" eaLnBrk="1" hangingPunct="1">
              <a:buFontTx/>
              <a:buNone/>
            </a:pPr>
            <a:r>
              <a:rPr lang="tr-TR" sz="3500" b="1" smtClean="0">
                <a:solidFill>
                  <a:srgbClr val="0000FF"/>
                </a:solidFill>
                <a:latin typeface="Verdana" pitchFamily="34" charset="0"/>
              </a:rPr>
              <a:t>HAZİNELER DOLUSU SERVET</a:t>
            </a:r>
          </a:p>
          <a:p>
            <a:pPr marL="0" indent="0" eaLnBrk="1" hangingPunct="1">
              <a:buFontTx/>
              <a:buNone/>
            </a:pPr>
            <a:r>
              <a:rPr lang="tr-TR" sz="3500" b="1" smtClean="0">
                <a:solidFill>
                  <a:srgbClr val="0000FF"/>
                </a:solidFill>
                <a:latin typeface="Verdana" pitchFamily="34" charset="0"/>
              </a:rPr>
              <a:t>BİRİKTİRMEKTEN ÇOK DAHA </a:t>
            </a:r>
          </a:p>
          <a:p>
            <a:pPr marL="0" indent="0" eaLnBrk="1" hangingPunct="1">
              <a:buFontTx/>
              <a:buNone/>
            </a:pPr>
            <a:r>
              <a:rPr lang="tr-TR" sz="3500" b="1" smtClean="0">
                <a:solidFill>
                  <a:srgbClr val="0000FF"/>
                </a:solidFill>
                <a:latin typeface="Verdana" pitchFamily="34" charset="0"/>
              </a:rPr>
              <a:t>DEĞERLİDİR!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İçerik Yer Tutucusu 2"/>
          <p:cNvSpPr>
            <a:spLocks noGrp="1"/>
          </p:cNvSpPr>
          <p:nvPr>
            <p:ph idx="1"/>
          </p:nvPr>
        </p:nvSpPr>
        <p:spPr>
          <a:xfrm>
            <a:off x="323850" y="476250"/>
            <a:ext cx="8640763" cy="5976938"/>
          </a:xfrm>
        </p:spPr>
        <p:txBody>
          <a:bodyPr rtlCol="0">
            <a:noAutofit/>
          </a:bodyPr>
          <a:lstStyle/>
          <a:p>
            <a:pPr marL="0" indent="0" eaLnBrk="1" fontAlgn="auto" hangingPunct="1">
              <a:spcAft>
                <a:spcPts val="375"/>
              </a:spcAft>
              <a:buFont typeface="Arial" pitchFamily="34" charset="0"/>
              <a:buNone/>
              <a:defRPr/>
            </a:pPr>
            <a:r>
              <a:rPr lang="tr-TR" sz="4000" b="1" dirty="0" smtClean="0">
                <a:solidFill>
                  <a:srgbClr val="C00000"/>
                </a:solidFill>
                <a:cs typeface="Times New Roman" pitchFamily="18" charset="0"/>
              </a:rPr>
              <a:t>21- </a:t>
            </a:r>
            <a:r>
              <a:rPr lang="tr-TR" sz="4000" b="1" dirty="0" smtClean="0">
                <a:solidFill>
                  <a:srgbClr val="000000"/>
                </a:solidFill>
                <a:cs typeface="Times New Roman" pitchFamily="18" charset="0"/>
              </a:rPr>
              <a:t>Çocuğunuzun </a:t>
            </a:r>
            <a:r>
              <a:rPr lang="tr-TR" sz="4000" b="1" dirty="0" smtClean="0">
                <a:solidFill>
                  <a:srgbClr val="0000FF"/>
                </a:solidFill>
                <a:cs typeface="Times New Roman" pitchFamily="18" charset="0"/>
              </a:rPr>
              <a:t>HER İSTEĞİNİ </a:t>
            </a:r>
            <a:r>
              <a:rPr lang="tr-TR" sz="4000" b="1" dirty="0" smtClean="0">
                <a:solidFill>
                  <a:srgbClr val="000000"/>
                </a:solidFill>
                <a:cs typeface="Times New Roman" pitchFamily="18" charset="0"/>
              </a:rPr>
              <a:t>karşılamayın, onlara </a:t>
            </a:r>
            <a:r>
              <a:rPr lang="tr-TR" sz="4000" b="1" dirty="0" smtClean="0">
                <a:solidFill>
                  <a:srgbClr val="0000FF"/>
                </a:solidFill>
                <a:cs typeface="Times New Roman" pitchFamily="18" charset="0"/>
              </a:rPr>
              <a:t>tutamayacağınız sözler</a:t>
            </a:r>
            <a:r>
              <a:rPr lang="tr-TR" sz="4000" b="1" dirty="0" smtClean="0">
                <a:solidFill>
                  <a:srgbClr val="000000"/>
                </a:solidFill>
                <a:cs typeface="Times New Roman" pitchFamily="18" charset="0"/>
              </a:rPr>
              <a:t> vermeyin. Çocuğunuzu ne kadar sevseniz dahi ona </a:t>
            </a:r>
            <a:r>
              <a:rPr lang="tr-TR" sz="4000" b="1" dirty="0" smtClean="0">
                <a:solidFill>
                  <a:srgbClr val="0000FF"/>
                </a:solidFill>
                <a:cs typeface="Times New Roman" pitchFamily="18" charset="0"/>
              </a:rPr>
              <a:t>KARŞI KARARLI VE KESİN </a:t>
            </a:r>
            <a:r>
              <a:rPr lang="tr-TR" sz="4000" b="1" dirty="0" smtClean="0">
                <a:solidFill>
                  <a:srgbClr val="000000"/>
                </a:solidFill>
                <a:cs typeface="Times New Roman" pitchFamily="18" charset="0"/>
              </a:rPr>
              <a:t>davranışlar sergileyin. </a:t>
            </a:r>
          </a:p>
          <a:p>
            <a:pPr marL="0" indent="0" eaLnBrk="1" fontAlgn="auto" hangingPunct="1">
              <a:spcAft>
                <a:spcPts val="375"/>
              </a:spcAft>
              <a:buFont typeface="Arial" pitchFamily="34" charset="0"/>
              <a:buNone/>
              <a:defRPr/>
            </a:pPr>
            <a:r>
              <a:rPr lang="tr-TR" sz="4000" b="1" dirty="0" smtClean="0">
                <a:solidFill>
                  <a:srgbClr val="000000"/>
                </a:solidFill>
                <a:cs typeface="Times New Roman" pitchFamily="18" charset="0"/>
              </a:rPr>
              <a:t>Eğer çocuğunuza </a:t>
            </a:r>
            <a:r>
              <a:rPr lang="tr-TR" sz="4000" b="1" dirty="0" smtClean="0">
                <a:solidFill>
                  <a:srgbClr val="0000FF"/>
                </a:solidFill>
                <a:cs typeface="Times New Roman" pitchFamily="18" charset="0"/>
              </a:rPr>
              <a:t>TUTARSIZ</a:t>
            </a:r>
            <a:r>
              <a:rPr lang="tr-TR" sz="4000" b="1" dirty="0" smtClean="0">
                <a:solidFill>
                  <a:srgbClr val="000000"/>
                </a:solidFill>
                <a:cs typeface="Times New Roman" pitchFamily="18" charset="0"/>
              </a:rPr>
              <a:t> davranışlar sergilerseniz çocuk size karşı bir bocalama yaşayabilir hem de sizin bu zafiyetinizden faydalanmak isteyebilir.</a:t>
            </a:r>
            <a:endParaRPr lang="tr-TR" sz="40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4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İçerik Yer Tutucusu 2"/>
          <p:cNvSpPr>
            <a:spLocks noGrp="1"/>
          </p:cNvSpPr>
          <p:nvPr>
            <p:ph idx="1"/>
          </p:nvPr>
        </p:nvSpPr>
        <p:spPr>
          <a:xfrm>
            <a:off x="323850" y="476250"/>
            <a:ext cx="8640763" cy="5976938"/>
          </a:xfrm>
        </p:spPr>
        <p:txBody>
          <a:bodyPr rtlCol="0">
            <a:normAutofit lnSpcReduction="10000"/>
          </a:bodyPr>
          <a:lstStyle/>
          <a:p>
            <a:pPr marL="0" indent="0" eaLnBrk="1" fontAlgn="auto" hangingPunct="1">
              <a:spcAft>
                <a:spcPts val="375"/>
              </a:spcAft>
              <a:buFont typeface="Arial" charset="0"/>
              <a:buNone/>
              <a:defRPr/>
            </a:pPr>
            <a:r>
              <a:rPr lang="tr-TR" sz="4800" b="1" dirty="0" smtClean="0">
                <a:solidFill>
                  <a:srgbClr val="C00000"/>
                </a:solidFill>
                <a:cs typeface="Times New Roman" pitchFamily="18" charset="0"/>
              </a:rPr>
              <a:t>22-</a:t>
            </a:r>
            <a:r>
              <a:rPr lang="tr-TR" b="1" dirty="0" smtClean="0">
                <a:solidFill>
                  <a:srgbClr val="000000"/>
                </a:solidFill>
                <a:cs typeface="Times New Roman" pitchFamily="18" charset="0"/>
              </a:rPr>
              <a:t> </a:t>
            </a:r>
            <a:r>
              <a:rPr lang="tr-TR" sz="3500" b="1" dirty="0" smtClean="0">
                <a:solidFill>
                  <a:srgbClr val="000000"/>
                </a:solidFill>
                <a:cs typeface="Times New Roman" pitchFamily="18" charset="0"/>
              </a:rPr>
              <a:t>Çocuklar hayatı </a:t>
            </a:r>
            <a:r>
              <a:rPr lang="tr-TR" sz="3500" b="1" dirty="0" smtClean="0">
                <a:solidFill>
                  <a:srgbClr val="0000FF"/>
                </a:solidFill>
                <a:cs typeface="Times New Roman" pitchFamily="18" charset="0"/>
              </a:rPr>
              <a:t>DENEME VE TAKLİT </a:t>
            </a:r>
            <a:r>
              <a:rPr lang="tr-TR" sz="3500" b="1" dirty="0" smtClean="0">
                <a:solidFill>
                  <a:srgbClr val="000000"/>
                </a:solidFill>
                <a:cs typeface="Times New Roman" pitchFamily="18" charset="0"/>
              </a:rPr>
              <a:t>yoluyla öğrenmektedir. Bu nedenle çocukların </a:t>
            </a:r>
            <a:r>
              <a:rPr lang="tr-TR" sz="3500" b="1" dirty="0" smtClean="0">
                <a:solidFill>
                  <a:srgbClr val="0000FF"/>
                </a:solidFill>
                <a:cs typeface="Times New Roman" pitchFamily="18" charset="0"/>
              </a:rPr>
              <a:t>oyun oymalarına, arkadaşlık ilişkileri kurmalarına </a:t>
            </a:r>
            <a:r>
              <a:rPr lang="tr-TR" sz="3500" b="1" dirty="0" smtClean="0">
                <a:solidFill>
                  <a:srgbClr val="000000"/>
                </a:solidFill>
                <a:cs typeface="Times New Roman" pitchFamily="18" charset="0"/>
              </a:rPr>
              <a:t>izin verin.</a:t>
            </a:r>
          </a:p>
          <a:p>
            <a:pPr marL="0" indent="0" eaLnBrk="1" fontAlgn="auto" hangingPunct="1">
              <a:spcAft>
                <a:spcPts val="375"/>
              </a:spcAft>
              <a:buFont typeface="Arial" charset="0"/>
              <a:buNone/>
              <a:defRPr/>
            </a:pPr>
            <a:endParaRPr lang="tr-TR" sz="3000" b="1" dirty="0">
              <a:solidFill>
                <a:srgbClr val="000000"/>
              </a:solidFill>
              <a:cs typeface="Times New Roman" pitchFamily="18" charset="0"/>
            </a:endParaRPr>
          </a:p>
          <a:p>
            <a:pPr marL="0" indent="0" eaLnBrk="1" fontAlgn="auto" hangingPunct="1">
              <a:spcAft>
                <a:spcPts val="375"/>
              </a:spcAft>
              <a:buFont typeface="Arial" charset="0"/>
              <a:buNone/>
              <a:defRPr/>
            </a:pPr>
            <a:r>
              <a:rPr lang="tr-TR" sz="3500" b="1" dirty="0" smtClean="0">
                <a:solidFill>
                  <a:srgbClr val="000000"/>
                </a:solidFill>
                <a:cs typeface="Times New Roman" pitchFamily="18" charset="0"/>
              </a:rPr>
              <a:t> Onu </a:t>
            </a:r>
            <a:r>
              <a:rPr lang="tr-TR" sz="3500" b="1" dirty="0" smtClean="0">
                <a:solidFill>
                  <a:srgbClr val="0000FF"/>
                </a:solidFill>
                <a:cs typeface="Times New Roman" pitchFamily="18" charset="0"/>
              </a:rPr>
              <a:t>sürekli korumayın ama çok da serbest bırakmayın. </a:t>
            </a:r>
            <a:r>
              <a:rPr lang="tr-TR" sz="3500" b="1" dirty="0" smtClean="0">
                <a:solidFill>
                  <a:srgbClr val="000000"/>
                </a:solidFill>
                <a:cs typeface="Times New Roman" pitchFamily="18" charset="0"/>
              </a:rPr>
              <a:t>Aşırı koruyucu bir ailede yetişen çocuk yaş olarak büyüse dahi </a:t>
            </a:r>
            <a:r>
              <a:rPr lang="tr-TR" sz="3500" b="1" dirty="0" smtClean="0">
                <a:solidFill>
                  <a:srgbClr val="0000FF"/>
                </a:solidFill>
                <a:cs typeface="Times New Roman" pitchFamily="18" charset="0"/>
              </a:rPr>
              <a:t>çocuksu davranışlar </a:t>
            </a:r>
            <a:r>
              <a:rPr lang="tr-TR" sz="3500" b="1" dirty="0" smtClean="0">
                <a:solidFill>
                  <a:srgbClr val="000000"/>
                </a:solidFill>
                <a:cs typeface="Times New Roman" pitchFamily="18" charset="0"/>
              </a:rPr>
              <a:t>sergilemeye devam eder. </a:t>
            </a:r>
            <a:r>
              <a:rPr lang="tr-TR" sz="3500" b="1" dirty="0" smtClean="0">
                <a:solidFill>
                  <a:srgbClr val="0000FF"/>
                </a:solidFill>
                <a:cs typeface="Times New Roman" pitchFamily="18" charset="0"/>
              </a:rPr>
              <a:t>GÜVENSİZ OLURLAR.</a:t>
            </a:r>
            <a:r>
              <a:rPr lang="tr-TR" sz="3500" b="1" dirty="0" smtClean="0">
                <a:solidFill>
                  <a:srgbClr val="000000"/>
                </a:solidFill>
                <a:cs typeface="Times New Roman" pitchFamily="18" charset="0"/>
              </a:rPr>
              <a:t> Anne-babaya bağımlı olurlar.</a:t>
            </a:r>
            <a:endParaRPr lang="tr-TR" sz="35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35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İçerik Yer Tutucusu 2"/>
          <p:cNvSpPr>
            <a:spLocks noGrp="1"/>
          </p:cNvSpPr>
          <p:nvPr>
            <p:ph idx="1"/>
          </p:nvPr>
        </p:nvSpPr>
        <p:spPr>
          <a:xfrm>
            <a:off x="611188" y="549275"/>
            <a:ext cx="8229600" cy="5759450"/>
          </a:xfrm>
        </p:spPr>
        <p:txBody>
          <a:bodyPr rtlCol="0">
            <a:noAutofit/>
          </a:bodyPr>
          <a:lstStyle/>
          <a:p>
            <a:pPr marL="0" indent="0" eaLnBrk="1" fontAlgn="auto" hangingPunct="1">
              <a:spcAft>
                <a:spcPts val="375"/>
              </a:spcAft>
              <a:buFont typeface="Arial" pitchFamily="34" charset="0"/>
              <a:buNone/>
              <a:defRPr/>
            </a:pPr>
            <a:r>
              <a:rPr lang="tr-TR" sz="4400" b="1" dirty="0" smtClean="0">
                <a:solidFill>
                  <a:srgbClr val="C00000"/>
                </a:solidFill>
                <a:cs typeface="Times New Roman" pitchFamily="18" charset="0"/>
              </a:rPr>
              <a:t>23-</a:t>
            </a:r>
            <a:r>
              <a:rPr lang="tr-TR" sz="4400" b="1" dirty="0" smtClean="0">
                <a:cs typeface="Times New Roman" pitchFamily="18" charset="0"/>
              </a:rPr>
              <a:t>Çocuğunuzla </a:t>
            </a:r>
            <a:r>
              <a:rPr lang="tr-TR" sz="4400" b="1" dirty="0" smtClean="0">
                <a:solidFill>
                  <a:srgbClr val="0000FF"/>
                </a:solidFill>
                <a:cs typeface="Times New Roman" pitchFamily="18" charset="0"/>
              </a:rPr>
              <a:t>BAĞIRARAK </a:t>
            </a:r>
            <a:r>
              <a:rPr lang="tr-TR" sz="4400" b="1" dirty="0" smtClean="0">
                <a:cs typeface="Times New Roman" pitchFamily="18" charset="0"/>
              </a:rPr>
              <a:t>konuşmayın. Bunun nedeni çocukların bağırarak konuşulanları dikkate almamaları, içten dinlememeleridir. </a:t>
            </a:r>
          </a:p>
          <a:p>
            <a:pPr marL="0" indent="0" eaLnBrk="1" fontAlgn="auto" hangingPunct="1">
              <a:spcAft>
                <a:spcPts val="375"/>
              </a:spcAft>
              <a:buFont typeface="Arial" pitchFamily="34" charset="0"/>
              <a:buNone/>
              <a:defRPr/>
            </a:pPr>
            <a:r>
              <a:rPr lang="tr-TR" sz="4400" b="1" dirty="0" smtClean="0">
                <a:cs typeface="Times New Roman" pitchFamily="18" charset="0"/>
              </a:rPr>
              <a:t>Çocuklarda, </a:t>
            </a:r>
            <a:r>
              <a:rPr lang="tr-TR" sz="4400" b="1" dirty="0" smtClean="0">
                <a:solidFill>
                  <a:srgbClr val="0000FF"/>
                </a:solidFill>
                <a:cs typeface="Times New Roman" pitchFamily="18" charset="0"/>
              </a:rPr>
              <a:t>yumuşak ses tonuyla ve kesin ifadelerle</a:t>
            </a:r>
            <a:r>
              <a:rPr lang="tr-TR" sz="4400" b="1" dirty="0" smtClean="0">
                <a:cs typeface="Times New Roman" pitchFamily="18" charset="0"/>
              </a:rPr>
              <a:t> söylenenler daha çok iz bırakır.</a:t>
            </a:r>
            <a:endParaRPr lang="tr-TR" sz="44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sz="44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İçerik Yer Tutucusu 2"/>
          <p:cNvSpPr>
            <a:spLocks noGrp="1"/>
          </p:cNvSpPr>
          <p:nvPr>
            <p:ph idx="1"/>
          </p:nvPr>
        </p:nvSpPr>
        <p:spPr>
          <a:xfrm>
            <a:off x="539750" y="908050"/>
            <a:ext cx="8229600" cy="4968875"/>
          </a:xfrm>
        </p:spPr>
        <p:txBody>
          <a:bodyPr rtlCol="0">
            <a:normAutofit/>
          </a:bodyPr>
          <a:lstStyle/>
          <a:p>
            <a:pPr marL="0" indent="0" eaLnBrk="1" fontAlgn="auto" hangingPunct="1">
              <a:spcAft>
                <a:spcPts val="375"/>
              </a:spcAft>
              <a:buFont typeface="Arial" pitchFamily="34" charset="0"/>
              <a:buNone/>
              <a:defRPr/>
            </a:pPr>
            <a:r>
              <a:rPr lang="tr-TR" sz="4800" b="1" dirty="0" smtClean="0">
                <a:solidFill>
                  <a:srgbClr val="C00000"/>
                </a:solidFill>
                <a:cs typeface="Times New Roman" pitchFamily="18" charset="0"/>
              </a:rPr>
              <a:t>24-</a:t>
            </a:r>
            <a:r>
              <a:rPr lang="tr-TR" sz="4800" b="1" dirty="0" smtClean="0">
                <a:solidFill>
                  <a:srgbClr val="000000"/>
                </a:solidFill>
                <a:cs typeface="Times New Roman" pitchFamily="18" charset="0"/>
              </a:rPr>
              <a:t>Çocuklarınız kavga ettiğinde hemen </a:t>
            </a:r>
            <a:r>
              <a:rPr lang="tr-TR" sz="4800" b="1" dirty="0" smtClean="0">
                <a:solidFill>
                  <a:srgbClr val="0000FF"/>
                </a:solidFill>
                <a:cs typeface="Times New Roman" pitchFamily="18" charset="0"/>
              </a:rPr>
              <a:t>hakemlik yapmaya, bir suçlu aramaya çalışmayın. </a:t>
            </a:r>
            <a:r>
              <a:rPr lang="tr-TR" sz="4800" b="1" dirty="0" smtClean="0">
                <a:solidFill>
                  <a:srgbClr val="000000"/>
                </a:solidFill>
                <a:cs typeface="Times New Roman" pitchFamily="18" charset="0"/>
              </a:rPr>
              <a:t>Onların </a:t>
            </a:r>
            <a:r>
              <a:rPr lang="tr-TR" sz="4800" b="1" dirty="0" smtClean="0">
                <a:solidFill>
                  <a:srgbClr val="0000FF"/>
                </a:solidFill>
                <a:cs typeface="Times New Roman" pitchFamily="18" charset="0"/>
              </a:rPr>
              <a:t>çözüm yolları </a:t>
            </a:r>
            <a:r>
              <a:rPr lang="tr-TR" sz="4800" b="1" dirty="0" smtClean="0">
                <a:solidFill>
                  <a:srgbClr val="000000"/>
                </a:solidFill>
                <a:cs typeface="Times New Roman" pitchFamily="18" charset="0"/>
              </a:rPr>
              <a:t>bulmalarını sağlayıcı tedbirler alın.</a:t>
            </a:r>
            <a:endParaRPr lang="tr-TR" sz="48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İçerik Yer Tutucusu 2"/>
          <p:cNvSpPr>
            <a:spLocks noGrp="1"/>
          </p:cNvSpPr>
          <p:nvPr>
            <p:ph idx="1"/>
          </p:nvPr>
        </p:nvSpPr>
        <p:spPr>
          <a:xfrm>
            <a:off x="611188" y="908050"/>
            <a:ext cx="8137525" cy="4752975"/>
          </a:xfrm>
        </p:spPr>
        <p:txBody>
          <a:bodyPr rtlCol="0">
            <a:normAutofit lnSpcReduction="10000"/>
          </a:bodyPr>
          <a:lstStyle/>
          <a:p>
            <a:pPr marL="0" indent="0" eaLnBrk="1" fontAlgn="auto" hangingPunct="1">
              <a:spcAft>
                <a:spcPts val="375"/>
              </a:spcAft>
              <a:buFont typeface="Arial" pitchFamily="34" charset="0"/>
              <a:buNone/>
              <a:defRPr/>
            </a:pPr>
            <a:r>
              <a:rPr lang="tr-TR" sz="4300" b="1" dirty="0" smtClean="0">
                <a:solidFill>
                  <a:srgbClr val="C00000"/>
                </a:solidFill>
                <a:cs typeface="Times New Roman" pitchFamily="18" charset="0"/>
              </a:rPr>
              <a:t>25-</a:t>
            </a:r>
            <a:r>
              <a:rPr lang="tr-TR" sz="4300" b="1" dirty="0" smtClean="0">
                <a:solidFill>
                  <a:srgbClr val="000000"/>
                </a:solidFill>
                <a:cs typeface="Times New Roman" pitchFamily="18" charset="0"/>
              </a:rPr>
              <a:t>Çocuklarınızı </a:t>
            </a:r>
            <a:r>
              <a:rPr lang="tr-TR" sz="4300" b="1" dirty="0" smtClean="0">
                <a:solidFill>
                  <a:srgbClr val="0000FF"/>
                </a:solidFill>
                <a:cs typeface="Times New Roman" pitchFamily="18" charset="0"/>
              </a:rPr>
              <a:t>korkutarak, sindirerek, suçluluk duygusu </a:t>
            </a:r>
            <a:r>
              <a:rPr lang="tr-TR" sz="4300" b="1" dirty="0" smtClean="0">
                <a:solidFill>
                  <a:srgbClr val="000000"/>
                </a:solidFill>
                <a:cs typeface="Times New Roman" pitchFamily="18" charset="0"/>
              </a:rPr>
              <a:t>aşılayarak yetiştirmeyin. </a:t>
            </a:r>
          </a:p>
          <a:p>
            <a:pPr marL="0" indent="0" eaLnBrk="1" fontAlgn="auto" hangingPunct="1">
              <a:spcAft>
                <a:spcPts val="375"/>
              </a:spcAft>
              <a:buFont typeface="Arial" pitchFamily="34" charset="0"/>
              <a:buNone/>
              <a:defRPr/>
            </a:pPr>
            <a:r>
              <a:rPr lang="tr-TR" sz="4300" b="1" dirty="0" smtClean="0">
                <a:solidFill>
                  <a:srgbClr val="000000"/>
                </a:solidFill>
                <a:cs typeface="Times New Roman" pitchFamily="18" charset="0"/>
              </a:rPr>
              <a:t>Yanlış </a:t>
            </a:r>
            <a:r>
              <a:rPr lang="tr-TR" sz="4300" b="1" dirty="0" smtClean="0">
                <a:solidFill>
                  <a:srgbClr val="0000FF"/>
                </a:solidFill>
                <a:cs typeface="Times New Roman" pitchFamily="18" charset="0"/>
              </a:rPr>
              <a:t>davranışlarını hemen cezalandırmayın. </a:t>
            </a:r>
            <a:r>
              <a:rPr lang="tr-TR" sz="4300" b="1" dirty="0" smtClean="0">
                <a:solidFill>
                  <a:srgbClr val="000000"/>
                </a:solidFill>
                <a:cs typeface="Times New Roman" pitchFamily="18" charset="0"/>
              </a:rPr>
              <a:t>Suçundan </a:t>
            </a:r>
            <a:r>
              <a:rPr lang="tr-TR" sz="4300" b="1" dirty="0" smtClean="0">
                <a:solidFill>
                  <a:srgbClr val="0000FF"/>
                </a:solidFill>
                <a:cs typeface="Times New Roman" pitchFamily="18" charset="0"/>
              </a:rPr>
              <a:t>daha büyük </a:t>
            </a:r>
            <a:r>
              <a:rPr lang="tr-TR" sz="4300" b="1" dirty="0" smtClean="0">
                <a:solidFill>
                  <a:srgbClr val="000000"/>
                </a:solidFill>
                <a:cs typeface="Times New Roman" pitchFamily="18" charset="0"/>
              </a:rPr>
              <a:t>rencide edici cezalar vermeyin.</a:t>
            </a:r>
            <a:endParaRPr lang="tr-TR" sz="43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İçerik Yer Tutucusu 2"/>
          <p:cNvSpPr>
            <a:spLocks noGrp="1"/>
          </p:cNvSpPr>
          <p:nvPr>
            <p:ph idx="1"/>
          </p:nvPr>
        </p:nvSpPr>
        <p:spPr>
          <a:xfrm>
            <a:off x="468313" y="620713"/>
            <a:ext cx="8229600" cy="5761037"/>
          </a:xfrm>
        </p:spPr>
        <p:txBody>
          <a:bodyPr rtlCol="0">
            <a:noAutofit/>
          </a:bodyPr>
          <a:lstStyle/>
          <a:p>
            <a:pPr marL="0" indent="0" eaLnBrk="1" fontAlgn="auto" hangingPunct="1">
              <a:spcAft>
                <a:spcPts val="375"/>
              </a:spcAft>
              <a:buFont typeface="Arial" pitchFamily="34" charset="0"/>
              <a:buNone/>
              <a:defRPr/>
            </a:pPr>
            <a:r>
              <a:rPr lang="tr-TR" sz="4000" b="1" dirty="0" smtClean="0">
                <a:solidFill>
                  <a:srgbClr val="C00000"/>
                </a:solidFill>
                <a:cs typeface="Times New Roman" pitchFamily="18" charset="0"/>
              </a:rPr>
              <a:t>26-</a:t>
            </a:r>
            <a:r>
              <a:rPr lang="tr-TR" sz="4000" b="1" dirty="0" smtClean="0">
                <a:solidFill>
                  <a:srgbClr val="000000"/>
                </a:solidFill>
                <a:cs typeface="Times New Roman" pitchFamily="18" charset="0"/>
              </a:rPr>
              <a:t>Çocuklarınızın sorularına mutlaka </a:t>
            </a:r>
            <a:r>
              <a:rPr lang="tr-TR" sz="4000" b="1" dirty="0" smtClean="0">
                <a:solidFill>
                  <a:srgbClr val="0000FF"/>
                </a:solidFill>
                <a:cs typeface="Times New Roman" pitchFamily="18" charset="0"/>
              </a:rPr>
              <a:t>MANTIKLI VE DOĞRU </a:t>
            </a:r>
            <a:r>
              <a:rPr lang="tr-TR" sz="4000" b="1" dirty="0" smtClean="0">
                <a:solidFill>
                  <a:srgbClr val="000000"/>
                </a:solidFill>
                <a:cs typeface="Times New Roman" pitchFamily="18" charset="0"/>
              </a:rPr>
              <a:t>cevaplar verin. Sorduğu sorular karşısında; </a:t>
            </a:r>
            <a:r>
              <a:rPr lang="tr-TR" sz="4000" b="1" dirty="0" smtClean="0">
                <a:solidFill>
                  <a:srgbClr val="0000FF"/>
                </a:solidFill>
                <a:cs typeface="Times New Roman" pitchFamily="18" charset="0"/>
              </a:rPr>
              <a:t>“Bu da sorulur mu?”, “Sen bunu bilmiyor musun?”</a:t>
            </a:r>
            <a:r>
              <a:rPr lang="tr-TR" sz="4000" b="1" dirty="0" smtClean="0">
                <a:solidFill>
                  <a:srgbClr val="000000"/>
                </a:solidFill>
                <a:cs typeface="Times New Roman" pitchFamily="18" charset="0"/>
              </a:rPr>
              <a:t> gibi ifadeler kullanarak soru sorma </a:t>
            </a:r>
            <a:r>
              <a:rPr lang="tr-TR" sz="4000" b="1" dirty="0" smtClean="0">
                <a:solidFill>
                  <a:srgbClr val="0000FF"/>
                </a:solidFill>
                <a:cs typeface="Times New Roman" pitchFamily="18" charset="0"/>
              </a:rPr>
              <a:t>ŞEVKİNİ </a:t>
            </a:r>
            <a:r>
              <a:rPr lang="tr-TR" sz="4000" b="1" dirty="0" smtClean="0">
                <a:solidFill>
                  <a:srgbClr val="000000"/>
                </a:solidFill>
                <a:cs typeface="Times New Roman" pitchFamily="18" charset="0"/>
              </a:rPr>
              <a:t>kırmayın. </a:t>
            </a:r>
          </a:p>
          <a:p>
            <a:pPr marL="0" indent="0" eaLnBrk="1" fontAlgn="auto" hangingPunct="1">
              <a:spcAft>
                <a:spcPts val="375"/>
              </a:spcAft>
              <a:buFont typeface="Arial" pitchFamily="34" charset="0"/>
              <a:buNone/>
              <a:defRPr/>
            </a:pPr>
            <a:r>
              <a:rPr lang="tr-TR" sz="4000" b="1" dirty="0" smtClean="0">
                <a:solidFill>
                  <a:srgbClr val="000000"/>
                </a:solidFill>
                <a:cs typeface="Times New Roman" pitchFamily="18" charset="0"/>
              </a:rPr>
              <a:t>  Soru sorma şevki kırılan çocuğun aslında </a:t>
            </a:r>
            <a:r>
              <a:rPr lang="tr-TR" sz="4000" b="1" dirty="0" smtClean="0">
                <a:solidFill>
                  <a:srgbClr val="0000FF"/>
                </a:solidFill>
                <a:cs typeface="Times New Roman" pitchFamily="18" charset="0"/>
              </a:rPr>
              <a:t>ÖĞRENME AZMİ </a:t>
            </a:r>
            <a:r>
              <a:rPr lang="tr-TR" sz="4000" b="1" dirty="0" smtClean="0">
                <a:solidFill>
                  <a:srgbClr val="000000"/>
                </a:solidFill>
                <a:cs typeface="Times New Roman" pitchFamily="18" charset="0"/>
              </a:rPr>
              <a:t>kırılıyordur.</a:t>
            </a:r>
            <a:endParaRPr lang="tr-TR" sz="40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40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İçerik Yer Tutucusu 2"/>
          <p:cNvSpPr>
            <a:spLocks noGrp="1"/>
          </p:cNvSpPr>
          <p:nvPr>
            <p:ph idx="1"/>
          </p:nvPr>
        </p:nvSpPr>
        <p:spPr>
          <a:xfrm>
            <a:off x="611188" y="692150"/>
            <a:ext cx="7913687" cy="5184775"/>
          </a:xfrm>
        </p:spPr>
        <p:txBody>
          <a:bodyPr rtlCol="0">
            <a:normAutofit/>
          </a:bodyPr>
          <a:lstStyle/>
          <a:p>
            <a:pPr marL="0" indent="0" eaLnBrk="1" fontAlgn="auto" hangingPunct="1">
              <a:spcAft>
                <a:spcPts val="375"/>
              </a:spcAft>
              <a:buFont typeface="Arial" pitchFamily="34" charset="0"/>
              <a:buNone/>
              <a:defRPr/>
            </a:pPr>
            <a:r>
              <a:rPr lang="tr-TR" sz="4400" b="1" dirty="0" smtClean="0">
                <a:solidFill>
                  <a:srgbClr val="C00000"/>
                </a:solidFill>
                <a:cs typeface="Times New Roman" pitchFamily="18" charset="0"/>
              </a:rPr>
              <a:t>27- </a:t>
            </a:r>
            <a:r>
              <a:rPr lang="tr-TR" sz="4400" b="1" dirty="0" smtClean="0">
                <a:solidFill>
                  <a:srgbClr val="0000FF"/>
                </a:solidFill>
                <a:cs typeface="Times New Roman" pitchFamily="18" charset="0"/>
              </a:rPr>
              <a:t>Kuralları hemen öğrenmesini </a:t>
            </a:r>
            <a:r>
              <a:rPr lang="tr-TR" sz="4400" b="1" dirty="0" smtClean="0">
                <a:solidFill>
                  <a:srgbClr val="000000"/>
                </a:solidFill>
                <a:cs typeface="Times New Roman" pitchFamily="18" charset="0"/>
              </a:rPr>
              <a:t>sağlamaya çalışmayın. Kurallara uymuyor diye </a:t>
            </a:r>
            <a:r>
              <a:rPr lang="tr-TR" sz="4400" b="1" dirty="0" smtClean="0">
                <a:solidFill>
                  <a:srgbClr val="0000FF"/>
                </a:solidFill>
                <a:cs typeface="Times New Roman" pitchFamily="18" charset="0"/>
              </a:rPr>
              <a:t>hemen </a:t>
            </a:r>
            <a:r>
              <a:rPr lang="tr-TR" sz="4400" b="1" dirty="0" smtClean="0">
                <a:solidFill>
                  <a:srgbClr val="000000"/>
                </a:solidFill>
                <a:cs typeface="Times New Roman" pitchFamily="18" charset="0"/>
              </a:rPr>
              <a:t>çocuğunuzu </a:t>
            </a:r>
            <a:r>
              <a:rPr lang="tr-TR" sz="4400" b="1" dirty="0" smtClean="0">
                <a:solidFill>
                  <a:srgbClr val="0000FF"/>
                </a:solidFill>
                <a:cs typeface="Times New Roman" pitchFamily="18" charset="0"/>
              </a:rPr>
              <a:t>cezalandırmayın. </a:t>
            </a:r>
          </a:p>
          <a:p>
            <a:pPr marL="0" indent="0" eaLnBrk="1" fontAlgn="auto" hangingPunct="1">
              <a:spcAft>
                <a:spcPts val="375"/>
              </a:spcAft>
              <a:buFont typeface="Arial" pitchFamily="34" charset="0"/>
              <a:buNone/>
              <a:defRPr/>
            </a:pPr>
            <a:r>
              <a:rPr lang="tr-TR" sz="4400" b="1" dirty="0" smtClean="0">
                <a:solidFill>
                  <a:srgbClr val="000000"/>
                </a:solidFill>
                <a:cs typeface="Times New Roman" pitchFamily="18" charset="0"/>
              </a:rPr>
              <a:t>Bu tür ana baba davranışı çocukta </a:t>
            </a:r>
            <a:r>
              <a:rPr lang="tr-TR" sz="4400" b="1" dirty="0" smtClean="0">
                <a:solidFill>
                  <a:srgbClr val="0000FF"/>
                </a:solidFill>
                <a:cs typeface="Times New Roman" pitchFamily="18" charset="0"/>
              </a:rPr>
              <a:t>YALAN</a:t>
            </a:r>
            <a:r>
              <a:rPr lang="tr-TR" sz="4400" b="1" dirty="0" smtClean="0">
                <a:solidFill>
                  <a:srgbClr val="000000"/>
                </a:solidFill>
                <a:cs typeface="Times New Roman" pitchFamily="18" charset="0"/>
              </a:rPr>
              <a:t> söylemeye neden olabilir.</a:t>
            </a:r>
            <a:endParaRPr lang="tr-TR" sz="44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İçerik Yer Tutucusu 2"/>
          <p:cNvSpPr>
            <a:spLocks noGrp="1"/>
          </p:cNvSpPr>
          <p:nvPr>
            <p:ph idx="1"/>
          </p:nvPr>
        </p:nvSpPr>
        <p:spPr>
          <a:xfrm>
            <a:off x="539750" y="476250"/>
            <a:ext cx="7913688" cy="5832475"/>
          </a:xfrm>
        </p:spPr>
        <p:txBody>
          <a:bodyPr rtlCol="0">
            <a:normAutofit lnSpcReduction="10000"/>
          </a:bodyPr>
          <a:lstStyle/>
          <a:p>
            <a:pPr marL="0" indent="0" eaLnBrk="1" fontAlgn="auto" hangingPunct="1">
              <a:spcAft>
                <a:spcPts val="375"/>
              </a:spcAft>
              <a:buFont typeface="Arial" pitchFamily="34" charset="0"/>
              <a:buNone/>
              <a:defRPr/>
            </a:pPr>
            <a:r>
              <a:rPr lang="tr-TR" sz="4400" b="1" dirty="0" smtClean="0">
                <a:solidFill>
                  <a:srgbClr val="C00000"/>
                </a:solidFill>
                <a:cs typeface="Times New Roman" pitchFamily="18" charset="0"/>
              </a:rPr>
              <a:t>28-</a:t>
            </a:r>
            <a:r>
              <a:rPr lang="tr-TR" sz="4400" b="1" dirty="0" smtClean="0">
                <a:solidFill>
                  <a:srgbClr val="000000"/>
                </a:solidFill>
                <a:cs typeface="Times New Roman" pitchFamily="18" charset="0"/>
              </a:rPr>
              <a:t>Çocuğunuz eğer sizi çok kızdırıyorsa </a:t>
            </a:r>
            <a:r>
              <a:rPr lang="tr-TR" sz="4400" b="1" dirty="0" smtClean="0">
                <a:solidFill>
                  <a:srgbClr val="0000FF"/>
                </a:solidFill>
                <a:cs typeface="Times New Roman" pitchFamily="18" charset="0"/>
              </a:rPr>
              <a:t>hemen sinirlenmeyin.</a:t>
            </a:r>
            <a:r>
              <a:rPr lang="tr-TR" sz="4400" b="1" dirty="0" smtClean="0">
                <a:solidFill>
                  <a:srgbClr val="000000"/>
                </a:solidFill>
                <a:cs typeface="Times New Roman" pitchFamily="18" charset="0"/>
              </a:rPr>
              <a:t> Ona kızabilirsiniz ama </a:t>
            </a:r>
            <a:r>
              <a:rPr lang="tr-TR" sz="4400" b="1" dirty="0" smtClean="0">
                <a:solidFill>
                  <a:srgbClr val="0000FF"/>
                </a:solidFill>
                <a:cs typeface="Times New Roman" pitchFamily="18" charset="0"/>
              </a:rPr>
              <a:t>asla onu aşağılamayın. </a:t>
            </a:r>
            <a:r>
              <a:rPr lang="tr-TR" sz="4400" b="1" dirty="0" smtClean="0">
                <a:solidFill>
                  <a:srgbClr val="000000"/>
                </a:solidFill>
                <a:cs typeface="Times New Roman" pitchFamily="18" charset="0"/>
              </a:rPr>
              <a:t>Küçüktür anlamaz diye düşünmeyin. </a:t>
            </a:r>
          </a:p>
          <a:p>
            <a:pPr marL="0" indent="0" eaLnBrk="1" fontAlgn="auto" hangingPunct="1">
              <a:spcAft>
                <a:spcPts val="375"/>
              </a:spcAft>
              <a:buFont typeface="Arial" pitchFamily="34" charset="0"/>
              <a:buNone/>
              <a:defRPr/>
            </a:pPr>
            <a:r>
              <a:rPr lang="tr-TR" sz="4400" b="1" dirty="0" smtClean="0">
                <a:solidFill>
                  <a:srgbClr val="000000"/>
                </a:solidFill>
                <a:cs typeface="Times New Roman" pitchFamily="18" charset="0"/>
              </a:rPr>
              <a:t>Sizin bu aşağılamanız karşısında o da sizi </a:t>
            </a:r>
            <a:r>
              <a:rPr lang="tr-TR" sz="4400" b="1" dirty="0" smtClean="0">
                <a:solidFill>
                  <a:srgbClr val="0000FF"/>
                </a:solidFill>
                <a:cs typeface="Times New Roman" pitchFamily="18" charset="0"/>
              </a:rPr>
              <a:t>başkalarının yanında  </a:t>
            </a:r>
            <a:r>
              <a:rPr lang="tr-TR" sz="4400" b="1" dirty="0" smtClean="0">
                <a:solidFill>
                  <a:srgbClr val="000000"/>
                </a:solidFill>
                <a:cs typeface="Times New Roman" pitchFamily="18" charset="0"/>
              </a:rPr>
              <a:t>güç durumda bırakabilir.</a:t>
            </a:r>
            <a:endParaRPr lang="tr-TR" sz="44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İçerik Yer Tutucusu 2"/>
          <p:cNvSpPr>
            <a:spLocks noGrp="1"/>
          </p:cNvSpPr>
          <p:nvPr>
            <p:ph idx="1"/>
          </p:nvPr>
        </p:nvSpPr>
        <p:spPr>
          <a:xfrm>
            <a:off x="539750" y="549275"/>
            <a:ext cx="8135938" cy="5256213"/>
          </a:xfrm>
        </p:spPr>
        <p:txBody>
          <a:bodyPr/>
          <a:lstStyle/>
          <a:p>
            <a:pPr marL="0" indent="0" eaLnBrk="1" hangingPunct="1">
              <a:spcAft>
                <a:spcPts val="375"/>
              </a:spcAft>
              <a:buFont typeface="Arial" charset="0"/>
              <a:buNone/>
            </a:pPr>
            <a:r>
              <a:rPr lang="tr-TR" sz="5400" b="1" smtClean="0">
                <a:solidFill>
                  <a:srgbClr val="C00000"/>
                </a:solidFill>
                <a:cs typeface="Times New Roman" pitchFamily="18" charset="0"/>
              </a:rPr>
              <a:t>29-</a:t>
            </a:r>
            <a:r>
              <a:rPr lang="tr-TR" sz="5400" b="1" smtClean="0">
                <a:solidFill>
                  <a:srgbClr val="000000"/>
                </a:solidFill>
                <a:cs typeface="Times New Roman" pitchFamily="18" charset="0"/>
              </a:rPr>
              <a:t>Çocuğunuza </a:t>
            </a:r>
            <a:r>
              <a:rPr lang="tr-TR" sz="5400" b="1" smtClean="0">
                <a:solidFill>
                  <a:srgbClr val="0000FF"/>
                </a:solidFill>
                <a:cs typeface="Times New Roman" pitchFamily="18" charset="0"/>
              </a:rPr>
              <a:t>HAKSIZLIK </a:t>
            </a:r>
            <a:r>
              <a:rPr lang="tr-TR" sz="5400" b="1" smtClean="0">
                <a:solidFill>
                  <a:srgbClr val="000000"/>
                </a:solidFill>
                <a:cs typeface="Times New Roman" pitchFamily="18" charset="0"/>
              </a:rPr>
              <a:t>yaptığınıza inandığınız bir durum olduğunda bunu ona açıklamaktan, ondan </a:t>
            </a:r>
            <a:r>
              <a:rPr lang="tr-TR" sz="5400" b="1" smtClean="0">
                <a:solidFill>
                  <a:srgbClr val="0000FF"/>
                </a:solidFill>
                <a:cs typeface="Times New Roman" pitchFamily="18" charset="0"/>
              </a:rPr>
              <a:t>ÖZÜR DİLEMEKTEN</a:t>
            </a:r>
            <a:r>
              <a:rPr lang="tr-TR" sz="5400" b="1" smtClean="0">
                <a:solidFill>
                  <a:srgbClr val="000000"/>
                </a:solidFill>
                <a:cs typeface="Times New Roman" pitchFamily="18" charset="0"/>
              </a:rPr>
              <a:t> çekinmeyin.</a:t>
            </a:r>
            <a:endParaRPr lang="tr-TR" sz="5400" b="1" smtClean="0">
              <a:solidFill>
                <a:srgbClr val="000000"/>
              </a:solidFill>
              <a:latin typeface="Tahoma" pitchFamily="34" charset="0"/>
              <a:cs typeface="Times New Roman" pitchFamily="18" charset="0"/>
            </a:endParaRPr>
          </a:p>
          <a:p>
            <a:pPr marL="0" indent="0" eaLnBrk="1" hangingPunct="1">
              <a:buFont typeface="Arial" charset="0"/>
              <a:buNone/>
            </a:pPr>
            <a:endParaRPr lang="tr-TR" b="1"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İçerik Yer Tutucusu 2"/>
          <p:cNvSpPr>
            <a:spLocks noGrp="1"/>
          </p:cNvSpPr>
          <p:nvPr>
            <p:ph idx="1"/>
          </p:nvPr>
        </p:nvSpPr>
        <p:spPr>
          <a:xfrm>
            <a:off x="468313" y="115888"/>
            <a:ext cx="8202612" cy="6553200"/>
          </a:xfrm>
        </p:spPr>
        <p:txBody>
          <a:bodyPr/>
          <a:lstStyle/>
          <a:p>
            <a:pPr marL="0" indent="0" eaLnBrk="1" hangingPunct="1">
              <a:spcAft>
                <a:spcPts val="375"/>
              </a:spcAft>
              <a:buFont typeface="Arial" charset="0"/>
              <a:buNone/>
            </a:pPr>
            <a:r>
              <a:rPr lang="tr-TR" sz="3600" b="1" smtClean="0">
                <a:solidFill>
                  <a:srgbClr val="C00000"/>
                </a:solidFill>
                <a:cs typeface="Times New Roman" pitchFamily="18" charset="0"/>
              </a:rPr>
              <a:t>30-</a:t>
            </a:r>
            <a:r>
              <a:rPr lang="tr-TR" sz="3600" b="1" smtClean="0">
                <a:solidFill>
                  <a:srgbClr val="000000"/>
                </a:solidFill>
                <a:cs typeface="Times New Roman" pitchFamily="18" charset="0"/>
              </a:rPr>
              <a:t>Çocuğunuzdan </a:t>
            </a:r>
            <a:r>
              <a:rPr lang="tr-TR" sz="3600" b="1" smtClean="0">
                <a:solidFill>
                  <a:srgbClr val="0000FF"/>
                </a:solidFill>
                <a:cs typeface="Times New Roman" pitchFamily="18" charset="0"/>
              </a:rPr>
              <a:t>ÖRNEK ÇOCUK </a:t>
            </a:r>
            <a:r>
              <a:rPr lang="tr-TR" sz="3600" b="1" smtClean="0">
                <a:solidFill>
                  <a:srgbClr val="000000"/>
                </a:solidFill>
                <a:cs typeface="Times New Roman" pitchFamily="18" charset="0"/>
              </a:rPr>
              <a:t>olmasını beklemeyin, çünkü oda sizden örnek anne baba olmanızı istemiyordur. Sadece ona karşı </a:t>
            </a:r>
            <a:r>
              <a:rPr lang="tr-TR" sz="3600" b="1" smtClean="0">
                <a:solidFill>
                  <a:srgbClr val="0000FF"/>
                </a:solidFill>
                <a:cs typeface="Times New Roman" pitchFamily="18" charset="0"/>
              </a:rPr>
              <a:t>sevecen, anlayışlı ve sevgi dolu </a:t>
            </a:r>
            <a:r>
              <a:rPr lang="tr-TR" sz="3600" b="1" smtClean="0">
                <a:solidFill>
                  <a:srgbClr val="000000"/>
                </a:solidFill>
                <a:cs typeface="Times New Roman" pitchFamily="18" charset="0"/>
              </a:rPr>
              <a:t>olmanızı beklerler. </a:t>
            </a:r>
          </a:p>
          <a:p>
            <a:pPr marL="0" indent="0" eaLnBrk="1" hangingPunct="1">
              <a:spcAft>
                <a:spcPts val="375"/>
              </a:spcAft>
              <a:buFont typeface="Arial" charset="0"/>
              <a:buNone/>
            </a:pPr>
            <a:r>
              <a:rPr lang="tr-TR" sz="3600" b="1" smtClean="0">
                <a:solidFill>
                  <a:srgbClr val="000000"/>
                </a:solidFill>
                <a:cs typeface="Times New Roman" pitchFamily="18" charset="0"/>
              </a:rPr>
              <a:t>  Şunu hiç unutmayın çocuklarda </a:t>
            </a:r>
            <a:r>
              <a:rPr lang="tr-TR" sz="3600" b="1" smtClean="0">
                <a:solidFill>
                  <a:srgbClr val="0000FF"/>
                </a:solidFill>
                <a:cs typeface="Times New Roman" pitchFamily="18" charset="0"/>
              </a:rPr>
              <a:t>uyum sorunları ve davranış bozuklukları </a:t>
            </a:r>
            <a:r>
              <a:rPr lang="tr-TR" sz="3600" b="1" smtClean="0">
                <a:solidFill>
                  <a:srgbClr val="000000"/>
                </a:solidFill>
                <a:cs typeface="Times New Roman" pitchFamily="18" charset="0"/>
              </a:rPr>
              <a:t>kendi kendiliğinden oluşmaz! </a:t>
            </a:r>
          </a:p>
          <a:p>
            <a:pPr marL="0" indent="0" eaLnBrk="1" hangingPunct="1">
              <a:spcAft>
                <a:spcPts val="375"/>
              </a:spcAft>
              <a:buFont typeface="Arial" charset="0"/>
              <a:buNone/>
            </a:pPr>
            <a:r>
              <a:rPr lang="tr-TR" sz="3600" b="1" smtClean="0">
                <a:solidFill>
                  <a:srgbClr val="000000"/>
                </a:solidFill>
                <a:cs typeface="Times New Roman" pitchFamily="18" charset="0"/>
              </a:rPr>
              <a:t>  Bunun </a:t>
            </a:r>
            <a:r>
              <a:rPr lang="tr-TR" sz="3600" b="1" smtClean="0">
                <a:solidFill>
                  <a:srgbClr val="0000FF"/>
                </a:solidFill>
                <a:cs typeface="Times New Roman" pitchFamily="18" charset="0"/>
              </a:rPr>
              <a:t>ÜÇ</a:t>
            </a:r>
            <a:r>
              <a:rPr lang="tr-TR" sz="3600" b="1" smtClean="0">
                <a:solidFill>
                  <a:srgbClr val="000000"/>
                </a:solidFill>
                <a:cs typeface="Times New Roman" pitchFamily="18" charset="0"/>
              </a:rPr>
              <a:t> nedeni olabilir:                                   Bu </a:t>
            </a:r>
            <a:r>
              <a:rPr lang="tr-TR" sz="3600" b="1" smtClean="0">
                <a:solidFill>
                  <a:srgbClr val="0000FF"/>
                </a:solidFill>
                <a:cs typeface="Times New Roman" pitchFamily="18" charset="0"/>
              </a:rPr>
              <a:t>ya </a:t>
            </a:r>
            <a:r>
              <a:rPr lang="tr-TR" sz="3600" b="1" u="sng" smtClean="0">
                <a:solidFill>
                  <a:srgbClr val="0000FF"/>
                </a:solidFill>
                <a:cs typeface="Times New Roman" pitchFamily="18" charset="0"/>
              </a:rPr>
              <a:t>AİLE</a:t>
            </a:r>
            <a:r>
              <a:rPr lang="tr-TR" sz="3600" b="1" smtClean="0">
                <a:solidFill>
                  <a:srgbClr val="0000FF"/>
                </a:solidFill>
                <a:cs typeface="Times New Roman" pitchFamily="18" charset="0"/>
              </a:rPr>
              <a:t> ya </a:t>
            </a:r>
            <a:r>
              <a:rPr lang="tr-TR" sz="3600" b="1" u="sng" smtClean="0">
                <a:solidFill>
                  <a:srgbClr val="0000FF"/>
                </a:solidFill>
                <a:cs typeface="Times New Roman" pitchFamily="18" charset="0"/>
              </a:rPr>
              <a:t>OKUL</a:t>
            </a:r>
            <a:r>
              <a:rPr lang="tr-TR" sz="3600" b="1" smtClean="0">
                <a:solidFill>
                  <a:srgbClr val="0000FF"/>
                </a:solidFill>
                <a:cs typeface="Times New Roman" pitchFamily="18" charset="0"/>
              </a:rPr>
              <a:t> yada </a:t>
            </a:r>
            <a:r>
              <a:rPr lang="tr-TR" sz="3600" b="1" u="sng" smtClean="0">
                <a:solidFill>
                  <a:srgbClr val="0000FF"/>
                </a:solidFill>
                <a:cs typeface="Times New Roman" pitchFamily="18" charset="0"/>
              </a:rPr>
              <a:t>ARKADAŞLARI</a:t>
            </a:r>
            <a:r>
              <a:rPr lang="tr-TR" sz="3600" b="1" smtClean="0">
                <a:solidFill>
                  <a:srgbClr val="000000"/>
                </a:solidFill>
                <a:cs typeface="Times New Roman" pitchFamily="18" charset="0"/>
              </a:rPr>
              <a:t>  ile yaşadıklarındandır.</a:t>
            </a:r>
            <a:endParaRPr lang="tr-TR" sz="3600" b="1" smtClean="0">
              <a:solidFill>
                <a:srgbClr val="000000"/>
              </a:solidFill>
              <a:latin typeface="Tahoma" pitchFamily="34" charset="0"/>
              <a:cs typeface="Times New Roman" pitchFamily="18" charset="0"/>
            </a:endParaRPr>
          </a:p>
          <a:p>
            <a:pPr marL="0" indent="0" eaLnBrk="1" hangingPunct="1">
              <a:buFontTx/>
              <a:buNone/>
            </a:pPr>
            <a:endParaRPr lang="tr-TR" sz="36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9388" y="765175"/>
            <a:ext cx="8856662" cy="525463"/>
          </a:xfrm>
          <a:prstGeom prst="rect">
            <a:avLst/>
          </a:prstGeom>
          <a:noFill/>
          <a:ln w="9525">
            <a:noFill/>
            <a:miter lim="800000"/>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b="1">
                <a:solidFill>
                  <a:srgbClr val="0000FF"/>
                </a:solidFill>
                <a:latin typeface="Verdana" pitchFamily="34" charset="0"/>
              </a:rPr>
              <a:t>ÇOCUĞUNUZA NASIL DAVRANIYORSUNUZ?</a:t>
            </a:r>
          </a:p>
        </p:txBody>
      </p:sp>
      <p:sp>
        <p:nvSpPr>
          <p:cNvPr id="9219" name="Text Box 3"/>
          <p:cNvSpPr txBox="1">
            <a:spLocks noChangeArrowheads="1"/>
          </p:cNvSpPr>
          <p:nvPr/>
        </p:nvSpPr>
        <p:spPr bwMode="auto">
          <a:xfrm>
            <a:off x="323850" y="1557338"/>
            <a:ext cx="7993063" cy="5788025"/>
          </a:xfrm>
          <a:prstGeom prst="rect">
            <a:avLst/>
          </a:prstGeom>
          <a:noFill/>
          <a:ln w="9525">
            <a:noFill/>
            <a:miter lim="800000"/>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a:solidFill>
                <a:srgbClr val="000000"/>
              </a:solidFill>
              <a:latin typeface="Verdana" pitchFamily="34" charset="0"/>
            </a:endParaRPr>
          </a:p>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a:solidFill>
                <a:srgbClr val="000000"/>
              </a:solidFill>
              <a:latin typeface="Verdana" pitchFamily="34" charset="0"/>
            </a:endParaRPr>
          </a:p>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b="1">
                <a:solidFill>
                  <a:srgbClr val="0000FF"/>
                </a:solidFill>
                <a:latin typeface="Verdana" pitchFamily="34" charset="0"/>
              </a:rPr>
              <a:t>ANNE-BABALARIN DAVRANIŞ BİÇİMLERİNİN ÇOCUKLARIN KİŞİLİĞİNE OLAN ETKİLERİ NELERDİR?</a:t>
            </a:r>
          </a:p>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a:solidFill>
                <a:srgbClr val="0000FF"/>
              </a:solidFill>
              <a:latin typeface="Verdana" pitchFamily="34" charset="0"/>
            </a:endParaRPr>
          </a:p>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a:solidFill>
                <a:srgbClr val="000000"/>
              </a:solidFill>
              <a:latin typeface="Verdana" pitchFamily="34" charset="0"/>
            </a:endParaRPr>
          </a:p>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a:solidFill>
                <a:srgbClr val="000000"/>
              </a:solidFill>
              <a:latin typeface="Verdana" pitchFamily="34" charset="0"/>
            </a:endParaRPr>
          </a:p>
          <a:p>
            <a:pPr algn="ctr" defTabSz="449263">
              <a:spcBef>
                <a:spcPts val="1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2800" b="1">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accel="100000" fill="hold" nodeType="afterEffect">
                                  <p:stCondLst>
                                    <p:cond delay="0"/>
                                  </p:stCondLst>
                                  <p:childTnLst>
                                    <p:set>
                                      <p:cBhvr additive="repl">
                                        <p:cTn id="6" dur="1" fill="hold">
                                          <p:stCondLst>
                                            <p:cond delay="0"/>
                                          </p:stCondLst>
                                        </p:cTn>
                                        <p:tgtEl>
                                          <p:spTgt spid="9218"/>
                                        </p:tgtEl>
                                        <p:attrNameLst>
                                          <p:attrName>style.visibility</p:attrName>
                                        </p:attrNameLst>
                                      </p:cBhvr>
                                      <p:to>
                                        <p:strVal val="visible"/>
                                      </p:to>
                                    </p:set>
                                    <p:anim calcmode="lin" valueType="num">
                                      <p:cBhvr additive="repl">
                                        <p:cTn id="7" dur="2000" fill="hold"/>
                                        <p:tgtEl>
                                          <p:spTgt spid="9218"/>
                                        </p:tgtEl>
                                        <p:attrNameLst>
                                          <p:attrName>ppt_w</p:attrName>
                                        </p:attrNameLst>
                                      </p:cBhvr>
                                      <p:tavLst>
                                        <p:tav tm="100000">
                                          <p:val>
                                            <p:strVal val="#ppt_w*0.05"/>
                                          </p:val>
                                        </p:tav>
                                        <p:tav tm="100000">
                                          <p:val>
                                            <p:strVal val="#ppt_w"/>
                                          </p:val>
                                        </p:tav>
                                      </p:tavLst>
                                    </p:anim>
                                    <p:anim calcmode="lin" valueType="num">
                                      <p:cBhvr additive="repl">
                                        <p:cTn id="8" dur="2000" fill="hold"/>
                                        <p:tgtEl>
                                          <p:spTgt spid="9218"/>
                                        </p:tgtEl>
                                        <p:attrNameLst>
                                          <p:attrName>ppt_h</p:attrName>
                                        </p:attrNameLst>
                                      </p:cBhvr>
                                      <p:tavLst>
                                        <p:tav tm="100000">
                                          <p:val>
                                            <p:strVal val="#ppt_h"/>
                                          </p:val>
                                        </p:tav>
                                        <p:tav tm="100000">
                                          <p:val>
                                            <p:strVal val="#ppt_h"/>
                                          </p:val>
                                        </p:tav>
                                      </p:tavLst>
                                    </p:anim>
                                    <p:anim calcmode="lin" valueType="num">
                                      <p:cBhvr additive="repl">
                                        <p:cTn id="9" dur="2000" fill="hold"/>
                                        <p:tgtEl>
                                          <p:spTgt spid="9218"/>
                                        </p:tgtEl>
                                        <p:attrNameLst>
                                          <p:attrName>ppt_x</p:attrName>
                                        </p:attrNameLst>
                                      </p:cBhvr>
                                      <p:tavLst>
                                        <p:tav tm="100000">
                                          <p:val>
                                            <p:strVal val="#ppt_x-.2"/>
                                          </p:val>
                                        </p:tav>
                                        <p:tav tm="100000">
                                          <p:val>
                                            <p:strVal val="#ppt_x"/>
                                          </p:val>
                                        </p:tav>
                                      </p:tavLst>
                                    </p:anim>
                                    <p:anim calcmode="lin" valueType="num">
                                      <p:cBhvr additive="repl">
                                        <p:cTn id="10" dur="2000" fill="hold"/>
                                        <p:tgtEl>
                                          <p:spTgt spid="9218"/>
                                        </p:tgtEl>
                                        <p:attrNameLst>
                                          <p:attrName>ppt_y</p:attrName>
                                        </p:attrNameLst>
                                      </p:cBhvr>
                                      <p:tavLst>
                                        <p:tav tm="100000">
                                          <p:val>
                                            <p:strVal val="#ppt_y"/>
                                          </p:val>
                                        </p:tav>
                                        <p:tav tm="100000">
                                          <p:val>
                                            <p:strVal val="#ppt_y"/>
                                          </p:val>
                                        </p:tav>
                                      </p:tavLst>
                                    </p:anim>
                                    <p:animEffect transition="in" filter="fade">
                                      <p:cBhvr additive="repl">
                                        <p:cTn id="11" dur="2000"/>
                                        <p:tgtEl>
                                          <p:spTgt spid="9218"/>
                                        </p:tgtEl>
                                      </p:cBhvr>
                                    </p:animEffect>
                                  </p:childTnLst>
                                </p:cTn>
                              </p:par>
                              <p:par>
                                <p:cTn id="12" presetID="54" presetClass="entr" accel="100000" fill="hold" nodeType="withEffect">
                                  <p:stCondLst>
                                    <p:cond delay="0"/>
                                  </p:stCondLst>
                                  <p:childTnLst>
                                    <p:set>
                                      <p:cBhvr additive="repl">
                                        <p:cTn id="13" dur="1" fill="hold">
                                          <p:stCondLst>
                                            <p:cond delay="0"/>
                                          </p:stCondLst>
                                        </p:cTn>
                                        <p:tgtEl>
                                          <p:spTgt spid="9219"/>
                                        </p:tgtEl>
                                        <p:attrNameLst>
                                          <p:attrName>style.visibility</p:attrName>
                                        </p:attrNameLst>
                                      </p:cBhvr>
                                      <p:to>
                                        <p:strVal val="visible"/>
                                      </p:to>
                                    </p:set>
                                    <p:anim calcmode="lin" valueType="num">
                                      <p:cBhvr additive="repl">
                                        <p:cTn id="14" dur="2000" fill="hold"/>
                                        <p:tgtEl>
                                          <p:spTgt spid="9219"/>
                                        </p:tgtEl>
                                        <p:attrNameLst>
                                          <p:attrName>ppt_w</p:attrName>
                                        </p:attrNameLst>
                                      </p:cBhvr>
                                      <p:tavLst>
                                        <p:tav tm="100000">
                                          <p:val>
                                            <p:strVal val="#ppt_w*0.05"/>
                                          </p:val>
                                        </p:tav>
                                        <p:tav tm="100000">
                                          <p:val>
                                            <p:strVal val="#ppt_w"/>
                                          </p:val>
                                        </p:tav>
                                      </p:tavLst>
                                    </p:anim>
                                    <p:anim calcmode="lin" valueType="num">
                                      <p:cBhvr additive="repl">
                                        <p:cTn id="15" dur="2000" fill="hold"/>
                                        <p:tgtEl>
                                          <p:spTgt spid="9219"/>
                                        </p:tgtEl>
                                        <p:attrNameLst>
                                          <p:attrName>ppt_h</p:attrName>
                                        </p:attrNameLst>
                                      </p:cBhvr>
                                      <p:tavLst>
                                        <p:tav tm="100000">
                                          <p:val>
                                            <p:strVal val="#ppt_h"/>
                                          </p:val>
                                        </p:tav>
                                        <p:tav tm="100000">
                                          <p:val>
                                            <p:strVal val="#ppt_h"/>
                                          </p:val>
                                        </p:tav>
                                      </p:tavLst>
                                    </p:anim>
                                    <p:anim calcmode="lin" valueType="num">
                                      <p:cBhvr additive="repl">
                                        <p:cTn id="16" dur="2000" fill="hold"/>
                                        <p:tgtEl>
                                          <p:spTgt spid="9219"/>
                                        </p:tgtEl>
                                        <p:attrNameLst>
                                          <p:attrName>ppt_x</p:attrName>
                                        </p:attrNameLst>
                                      </p:cBhvr>
                                      <p:tavLst>
                                        <p:tav tm="100000">
                                          <p:val>
                                            <p:strVal val="#ppt_x-.2"/>
                                          </p:val>
                                        </p:tav>
                                        <p:tav tm="100000">
                                          <p:val>
                                            <p:strVal val="#ppt_x"/>
                                          </p:val>
                                        </p:tav>
                                      </p:tavLst>
                                    </p:anim>
                                    <p:anim calcmode="lin" valueType="num">
                                      <p:cBhvr additive="repl">
                                        <p:cTn id="17" dur="2000" fill="hold"/>
                                        <p:tgtEl>
                                          <p:spTgt spid="9219"/>
                                        </p:tgtEl>
                                        <p:attrNameLst>
                                          <p:attrName>ppt_y</p:attrName>
                                        </p:attrNameLst>
                                      </p:cBhvr>
                                      <p:tavLst>
                                        <p:tav tm="100000">
                                          <p:val>
                                            <p:strVal val="#ppt_y"/>
                                          </p:val>
                                        </p:tav>
                                        <p:tav tm="100000">
                                          <p:val>
                                            <p:strVal val="#ppt_y"/>
                                          </p:val>
                                        </p:tav>
                                      </p:tavLst>
                                    </p:anim>
                                    <p:animEffect transition="in" filter="fade">
                                      <p:cBhvr additive="repl">
                                        <p:cTn id="18"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İçerik Yer Tutucusu 2"/>
          <p:cNvSpPr>
            <a:spLocks noGrp="1"/>
          </p:cNvSpPr>
          <p:nvPr>
            <p:ph idx="1"/>
          </p:nvPr>
        </p:nvSpPr>
        <p:spPr>
          <a:xfrm>
            <a:off x="179388" y="333375"/>
            <a:ext cx="8785225" cy="6408738"/>
          </a:xfrm>
        </p:spPr>
        <p:txBody>
          <a:bodyPr rtlCol="0">
            <a:noAutofit/>
          </a:bodyPr>
          <a:lstStyle/>
          <a:p>
            <a:pPr marL="0" indent="0" eaLnBrk="1" fontAlgn="auto" hangingPunct="1">
              <a:spcAft>
                <a:spcPts val="375"/>
              </a:spcAft>
              <a:buFont typeface="Arial" pitchFamily="34" charset="0"/>
              <a:buNone/>
              <a:defRPr/>
            </a:pPr>
            <a:r>
              <a:rPr lang="tr-TR" sz="4400" b="1" dirty="0" smtClean="0">
                <a:solidFill>
                  <a:srgbClr val="C00000"/>
                </a:solidFill>
                <a:cs typeface="Times New Roman" pitchFamily="18" charset="0"/>
              </a:rPr>
              <a:t>31- </a:t>
            </a:r>
            <a:r>
              <a:rPr lang="tr-TR" sz="4400" b="1" dirty="0" smtClean="0">
                <a:solidFill>
                  <a:srgbClr val="000000"/>
                </a:solidFill>
                <a:cs typeface="Times New Roman" pitchFamily="18" charset="0"/>
              </a:rPr>
              <a:t>Çocuğunuza </a:t>
            </a:r>
            <a:r>
              <a:rPr lang="tr-TR" sz="4400" b="1" dirty="0" smtClean="0">
                <a:solidFill>
                  <a:srgbClr val="0000FF"/>
                </a:solidFill>
                <a:cs typeface="Times New Roman" pitchFamily="18" charset="0"/>
              </a:rPr>
              <a:t>ZORLA</a:t>
            </a:r>
            <a:r>
              <a:rPr lang="tr-TR" sz="4400" b="1" dirty="0" smtClean="0">
                <a:solidFill>
                  <a:srgbClr val="000000"/>
                </a:solidFill>
                <a:cs typeface="Times New Roman" pitchFamily="18" charset="0"/>
              </a:rPr>
              <a:t> yemek yedirmeye çalışmayın. Yemek yedirirken </a:t>
            </a:r>
            <a:r>
              <a:rPr lang="tr-TR" sz="4400" b="1" dirty="0" smtClean="0">
                <a:solidFill>
                  <a:srgbClr val="0000FF"/>
                </a:solidFill>
                <a:cs typeface="Times New Roman" pitchFamily="18" charset="0"/>
              </a:rPr>
              <a:t>RAHAT </a:t>
            </a:r>
            <a:r>
              <a:rPr lang="tr-TR" sz="4400" b="1" dirty="0" smtClean="0">
                <a:solidFill>
                  <a:srgbClr val="000000"/>
                </a:solidFill>
                <a:cs typeface="Times New Roman" pitchFamily="18" charset="0"/>
              </a:rPr>
              <a:t>davranın, </a:t>
            </a:r>
            <a:r>
              <a:rPr lang="tr-TR" sz="4400" b="1" dirty="0" smtClean="0">
                <a:solidFill>
                  <a:srgbClr val="0000FF"/>
                </a:solidFill>
                <a:cs typeface="Times New Roman" pitchFamily="18" charset="0"/>
              </a:rPr>
              <a:t>sağlıklı yiyecekleri </a:t>
            </a:r>
            <a:r>
              <a:rPr lang="tr-TR" sz="4400" b="1" dirty="0" smtClean="0">
                <a:solidFill>
                  <a:srgbClr val="000000"/>
                </a:solidFill>
                <a:cs typeface="Times New Roman" pitchFamily="18" charset="0"/>
              </a:rPr>
              <a:t>alternatif olarak çocuğa sunun. </a:t>
            </a:r>
          </a:p>
          <a:p>
            <a:pPr marL="0" indent="0" eaLnBrk="1" fontAlgn="auto" hangingPunct="1">
              <a:spcAft>
                <a:spcPts val="375"/>
              </a:spcAft>
              <a:buFont typeface="Arial" pitchFamily="34" charset="0"/>
              <a:buNone/>
              <a:defRPr/>
            </a:pPr>
            <a:r>
              <a:rPr lang="tr-TR" sz="4400" b="1" dirty="0" smtClean="0">
                <a:solidFill>
                  <a:srgbClr val="000000"/>
                </a:solidFill>
                <a:cs typeface="Times New Roman" pitchFamily="18" charset="0"/>
              </a:rPr>
              <a:t>Sofraya </a:t>
            </a:r>
            <a:r>
              <a:rPr lang="tr-TR" sz="4400" b="1" dirty="0" smtClean="0">
                <a:solidFill>
                  <a:srgbClr val="0000FF"/>
                </a:solidFill>
                <a:cs typeface="Times New Roman" pitchFamily="18" charset="0"/>
              </a:rPr>
              <a:t>onun istediği </a:t>
            </a:r>
            <a:r>
              <a:rPr lang="tr-TR" sz="4400" b="1" dirty="0" smtClean="0">
                <a:solidFill>
                  <a:srgbClr val="000000"/>
                </a:solidFill>
                <a:cs typeface="Times New Roman" pitchFamily="18" charset="0"/>
              </a:rPr>
              <a:t>yemekleri koymaya da özen gösterin. Yemek saatinden önce </a:t>
            </a:r>
            <a:r>
              <a:rPr lang="tr-TR" sz="4400" b="1" dirty="0" smtClean="0">
                <a:solidFill>
                  <a:srgbClr val="0000FF"/>
                </a:solidFill>
                <a:cs typeface="Times New Roman" pitchFamily="18" charset="0"/>
              </a:rPr>
              <a:t>abur cubur </a:t>
            </a:r>
            <a:r>
              <a:rPr lang="tr-TR" sz="4400" b="1" dirty="0" smtClean="0">
                <a:solidFill>
                  <a:srgbClr val="000000"/>
                </a:solidFill>
                <a:cs typeface="Times New Roman" pitchFamily="18" charset="0"/>
              </a:rPr>
              <a:t>şeylerle karnını doyurmayın.</a:t>
            </a:r>
            <a:endParaRPr lang="tr-TR" sz="44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44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İçerik Yer Tutucusu 2"/>
          <p:cNvSpPr>
            <a:spLocks noGrp="1"/>
          </p:cNvSpPr>
          <p:nvPr>
            <p:ph idx="1"/>
          </p:nvPr>
        </p:nvSpPr>
        <p:spPr>
          <a:xfrm>
            <a:off x="539750" y="836613"/>
            <a:ext cx="8135938" cy="5472112"/>
          </a:xfrm>
        </p:spPr>
        <p:txBody>
          <a:bodyPr rtlCol="0">
            <a:normAutofit/>
          </a:bodyPr>
          <a:lstStyle/>
          <a:p>
            <a:pPr marL="0" indent="0" eaLnBrk="1" fontAlgn="auto" hangingPunct="1">
              <a:spcAft>
                <a:spcPts val="375"/>
              </a:spcAft>
              <a:buFont typeface="Arial" pitchFamily="34" charset="0"/>
              <a:buNone/>
              <a:defRPr/>
            </a:pPr>
            <a:r>
              <a:rPr lang="tr-TR" sz="3600" b="1" dirty="0" smtClean="0">
                <a:solidFill>
                  <a:srgbClr val="C00000"/>
                </a:solidFill>
                <a:cs typeface="Times New Roman" pitchFamily="18" charset="0"/>
              </a:rPr>
              <a:t>32- </a:t>
            </a:r>
            <a:r>
              <a:rPr lang="tr-TR" sz="3600" b="1" dirty="0" smtClean="0">
                <a:solidFill>
                  <a:srgbClr val="000000"/>
                </a:solidFill>
                <a:cs typeface="Times New Roman" pitchFamily="18" charset="0"/>
              </a:rPr>
              <a:t>Çocuklarınızın </a:t>
            </a:r>
            <a:r>
              <a:rPr lang="tr-TR" sz="3600" b="1" dirty="0" smtClean="0">
                <a:solidFill>
                  <a:srgbClr val="0000FF"/>
                </a:solidFill>
                <a:cs typeface="Times New Roman" pitchFamily="18" charset="0"/>
              </a:rPr>
              <a:t>şiddet duygusunu bastırmayın,</a:t>
            </a:r>
            <a:r>
              <a:rPr lang="tr-TR" sz="3600" b="1" dirty="0" smtClean="0">
                <a:solidFill>
                  <a:srgbClr val="000000"/>
                </a:solidFill>
                <a:cs typeface="Times New Roman" pitchFamily="18" charset="0"/>
              </a:rPr>
              <a:t> duygularını size </a:t>
            </a:r>
            <a:r>
              <a:rPr lang="tr-TR" sz="3600" b="1" dirty="0" smtClean="0">
                <a:solidFill>
                  <a:srgbClr val="0000FF"/>
                </a:solidFill>
                <a:cs typeface="Times New Roman" pitchFamily="18" charset="0"/>
              </a:rPr>
              <a:t>açmasına </a:t>
            </a:r>
            <a:r>
              <a:rPr lang="tr-TR" sz="3600" b="1" dirty="0" smtClean="0">
                <a:solidFill>
                  <a:srgbClr val="000000"/>
                </a:solidFill>
                <a:cs typeface="Times New Roman" pitchFamily="18" charset="0"/>
              </a:rPr>
              <a:t>fırsat verin. Duygularını size aktarırken çocuğu </a:t>
            </a:r>
            <a:r>
              <a:rPr lang="tr-TR" sz="3600" b="1" dirty="0" smtClean="0">
                <a:solidFill>
                  <a:srgbClr val="0000FF"/>
                </a:solidFill>
                <a:cs typeface="Times New Roman" pitchFamily="18" charset="0"/>
              </a:rPr>
              <a:t>eleştirmeyin.</a:t>
            </a:r>
          </a:p>
          <a:p>
            <a:pPr marL="0" indent="0" eaLnBrk="1" fontAlgn="auto" hangingPunct="1">
              <a:spcAft>
                <a:spcPts val="375"/>
              </a:spcAft>
              <a:buFont typeface="Arial" pitchFamily="34" charset="0"/>
              <a:buNone/>
              <a:defRPr/>
            </a:pPr>
            <a:r>
              <a:rPr lang="tr-TR" sz="3600" b="1" dirty="0" smtClean="0">
                <a:solidFill>
                  <a:srgbClr val="000000"/>
                </a:solidFill>
                <a:cs typeface="Times New Roman" pitchFamily="18" charset="0"/>
              </a:rPr>
              <a:t> </a:t>
            </a:r>
            <a:r>
              <a:rPr lang="tr-TR" sz="3600" b="1" dirty="0" smtClean="0">
                <a:solidFill>
                  <a:srgbClr val="0000FF"/>
                </a:solidFill>
                <a:cs typeface="Times New Roman" pitchFamily="18" charset="0"/>
              </a:rPr>
              <a:t>Eleştiri </a:t>
            </a:r>
            <a:r>
              <a:rPr lang="tr-TR" sz="3600" b="1" dirty="0" smtClean="0">
                <a:solidFill>
                  <a:srgbClr val="000000"/>
                </a:solidFill>
                <a:cs typeface="Times New Roman" pitchFamily="18" charset="0"/>
              </a:rPr>
              <a:t>çocuğun duygularını sözle </a:t>
            </a:r>
            <a:r>
              <a:rPr lang="tr-TR" sz="3600" b="1" dirty="0" smtClean="0">
                <a:solidFill>
                  <a:srgbClr val="0000FF"/>
                </a:solidFill>
                <a:cs typeface="Times New Roman" pitchFamily="18" charset="0"/>
              </a:rPr>
              <a:t>dışarı</a:t>
            </a:r>
            <a:r>
              <a:rPr lang="tr-TR" sz="3600" b="1" dirty="0" smtClean="0">
                <a:solidFill>
                  <a:srgbClr val="000000"/>
                </a:solidFill>
                <a:cs typeface="Times New Roman" pitchFamily="18" charset="0"/>
              </a:rPr>
              <a:t> vurmasını </a:t>
            </a:r>
            <a:r>
              <a:rPr lang="tr-TR" sz="3600" b="1" dirty="0" smtClean="0">
                <a:solidFill>
                  <a:srgbClr val="0000FF"/>
                </a:solidFill>
                <a:cs typeface="Times New Roman" pitchFamily="18" charset="0"/>
              </a:rPr>
              <a:t>engelleyebilir. </a:t>
            </a:r>
          </a:p>
          <a:p>
            <a:pPr marL="0" indent="0" eaLnBrk="1" fontAlgn="auto" hangingPunct="1">
              <a:spcAft>
                <a:spcPts val="375"/>
              </a:spcAft>
              <a:buFont typeface="Arial" pitchFamily="34" charset="0"/>
              <a:buNone/>
              <a:defRPr/>
            </a:pPr>
            <a:r>
              <a:rPr lang="tr-TR" sz="3600" b="1" dirty="0" smtClean="0">
                <a:solidFill>
                  <a:srgbClr val="000000"/>
                </a:solidFill>
                <a:cs typeface="Times New Roman" pitchFamily="18" charset="0"/>
              </a:rPr>
              <a:t>Duygularını </a:t>
            </a:r>
            <a:r>
              <a:rPr lang="tr-TR" sz="3600" b="1" dirty="0" smtClean="0">
                <a:solidFill>
                  <a:srgbClr val="0000FF"/>
                </a:solidFill>
                <a:cs typeface="Times New Roman" pitchFamily="18" charset="0"/>
              </a:rPr>
              <a:t>dışarı vuramayan </a:t>
            </a:r>
            <a:r>
              <a:rPr lang="tr-TR" sz="3600" b="1" dirty="0" smtClean="0">
                <a:solidFill>
                  <a:srgbClr val="000000"/>
                </a:solidFill>
                <a:cs typeface="Times New Roman" pitchFamily="18" charset="0"/>
              </a:rPr>
              <a:t>çocuksa bunu </a:t>
            </a:r>
            <a:r>
              <a:rPr lang="tr-TR" sz="3600" b="1" dirty="0" smtClean="0">
                <a:solidFill>
                  <a:srgbClr val="0000FF"/>
                </a:solidFill>
                <a:cs typeface="Times New Roman" pitchFamily="18" charset="0"/>
              </a:rPr>
              <a:t>ŞİDDET</a:t>
            </a:r>
            <a:r>
              <a:rPr lang="tr-TR" sz="3600" b="1" dirty="0" smtClean="0">
                <a:solidFill>
                  <a:srgbClr val="000000"/>
                </a:solidFill>
                <a:cs typeface="Times New Roman" pitchFamily="18" charset="0"/>
              </a:rPr>
              <a:t> olarak arkadaşına, çevresine ve hatta kendisine yansıtabilir.</a:t>
            </a:r>
            <a:endParaRPr lang="tr-TR" sz="36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İçerik Yer Tutucusu 2"/>
          <p:cNvSpPr>
            <a:spLocks noGrp="1"/>
          </p:cNvSpPr>
          <p:nvPr>
            <p:ph idx="1"/>
          </p:nvPr>
        </p:nvSpPr>
        <p:spPr>
          <a:xfrm>
            <a:off x="179388" y="476250"/>
            <a:ext cx="8856662" cy="5832475"/>
          </a:xfrm>
        </p:spPr>
        <p:txBody>
          <a:bodyPr rtlCol="0">
            <a:noAutofit/>
          </a:bodyPr>
          <a:lstStyle/>
          <a:p>
            <a:pPr marL="0" indent="0" eaLnBrk="1" fontAlgn="auto" hangingPunct="1">
              <a:spcAft>
                <a:spcPts val="375"/>
              </a:spcAft>
              <a:buFont typeface="Arial" pitchFamily="34" charset="0"/>
              <a:buNone/>
              <a:defRPr/>
            </a:pPr>
            <a:r>
              <a:rPr lang="tr-TR" sz="4400" b="1" dirty="0" smtClean="0">
                <a:solidFill>
                  <a:srgbClr val="C00000"/>
                </a:solidFill>
                <a:cs typeface="Times New Roman" pitchFamily="18" charset="0"/>
              </a:rPr>
              <a:t>33-</a:t>
            </a:r>
            <a:r>
              <a:rPr lang="tr-TR" sz="4400" b="1" dirty="0" smtClean="0">
                <a:solidFill>
                  <a:srgbClr val="000000"/>
                </a:solidFill>
                <a:cs typeface="Times New Roman" pitchFamily="18" charset="0"/>
              </a:rPr>
              <a:t>Anne ve baba olarak </a:t>
            </a:r>
            <a:r>
              <a:rPr lang="tr-TR" sz="4400" b="1" dirty="0" smtClean="0">
                <a:solidFill>
                  <a:srgbClr val="0000FF"/>
                </a:solidFill>
                <a:cs typeface="Times New Roman" pitchFamily="18" charset="0"/>
              </a:rPr>
              <a:t>ORTAK KARARLAR</a:t>
            </a:r>
            <a:r>
              <a:rPr lang="tr-TR" sz="4400" b="1" dirty="0" smtClean="0">
                <a:solidFill>
                  <a:srgbClr val="000000"/>
                </a:solidFill>
                <a:cs typeface="Times New Roman" pitchFamily="18" charset="0"/>
              </a:rPr>
              <a:t> alınız ve davranışlarınızda  her zaman </a:t>
            </a:r>
            <a:r>
              <a:rPr lang="tr-TR" sz="4400" b="1" dirty="0" smtClean="0">
                <a:solidFill>
                  <a:srgbClr val="0000FF"/>
                </a:solidFill>
                <a:cs typeface="Times New Roman" pitchFamily="18" charset="0"/>
              </a:rPr>
              <a:t>DOĞRU VE TUTARLI </a:t>
            </a:r>
            <a:r>
              <a:rPr lang="tr-TR" sz="4400" b="1" dirty="0" smtClean="0">
                <a:solidFill>
                  <a:srgbClr val="000000"/>
                </a:solidFill>
                <a:cs typeface="Times New Roman" pitchFamily="18" charset="0"/>
              </a:rPr>
              <a:t>olun. </a:t>
            </a:r>
          </a:p>
          <a:p>
            <a:pPr marL="0" indent="0" eaLnBrk="1" fontAlgn="auto" hangingPunct="1">
              <a:spcAft>
                <a:spcPts val="375"/>
              </a:spcAft>
              <a:buFont typeface="Arial" pitchFamily="34" charset="0"/>
              <a:buNone/>
              <a:defRPr/>
            </a:pPr>
            <a:endParaRPr lang="tr-TR" sz="2000" b="1" dirty="0">
              <a:solidFill>
                <a:srgbClr val="000000"/>
              </a:solidFill>
              <a:cs typeface="Times New Roman" pitchFamily="18" charset="0"/>
            </a:endParaRPr>
          </a:p>
          <a:p>
            <a:pPr marL="0" indent="0" eaLnBrk="1" fontAlgn="auto" hangingPunct="1">
              <a:spcAft>
                <a:spcPts val="375"/>
              </a:spcAft>
              <a:buFont typeface="Arial" pitchFamily="34" charset="0"/>
              <a:buNone/>
              <a:defRPr/>
            </a:pPr>
            <a:r>
              <a:rPr lang="tr-TR" sz="4400" b="1" dirty="0" smtClean="0">
                <a:solidFill>
                  <a:srgbClr val="000000"/>
                </a:solidFill>
                <a:cs typeface="Times New Roman" pitchFamily="18" charset="0"/>
              </a:rPr>
              <a:t>Anne ve baba arasındaki                  </a:t>
            </a:r>
            <a:r>
              <a:rPr lang="tr-TR" sz="4400" b="1" dirty="0" smtClean="0">
                <a:solidFill>
                  <a:srgbClr val="0000FF"/>
                </a:solidFill>
                <a:cs typeface="Times New Roman" pitchFamily="18" charset="0"/>
              </a:rPr>
              <a:t>ÇELİŞKİLİ DAVRANIŞLAR </a:t>
            </a:r>
            <a:r>
              <a:rPr lang="tr-TR" sz="4400" b="1" dirty="0" smtClean="0">
                <a:solidFill>
                  <a:srgbClr val="000000"/>
                </a:solidFill>
                <a:cs typeface="Times New Roman" pitchFamily="18" charset="0"/>
              </a:rPr>
              <a:t>çocuğun bocalamasına, </a:t>
            </a:r>
            <a:r>
              <a:rPr lang="tr-TR" sz="4400" b="1" dirty="0" smtClean="0">
                <a:solidFill>
                  <a:srgbClr val="0000FF"/>
                </a:solidFill>
                <a:cs typeface="Times New Roman" pitchFamily="18" charset="0"/>
              </a:rPr>
              <a:t>ÇATIŞMA</a:t>
            </a:r>
            <a:r>
              <a:rPr lang="tr-TR" sz="4400" b="1" dirty="0" smtClean="0">
                <a:solidFill>
                  <a:srgbClr val="000000"/>
                </a:solidFill>
                <a:cs typeface="Times New Roman" pitchFamily="18" charset="0"/>
              </a:rPr>
              <a:t> yaşamasına neden olacaktır.</a:t>
            </a:r>
            <a:endParaRPr lang="tr-TR" sz="44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sz="44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İçerik Yer Tutucusu 2"/>
          <p:cNvSpPr>
            <a:spLocks noGrp="1"/>
          </p:cNvSpPr>
          <p:nvPr>
            <p:ph idx="1"/>
          </p:nvPr>
        </p:nvSpPr>
        <p:spPr>
          <a:xfrm>
            <a:off x="395288" y="476250"/>
            <a:ext cx="8424862" cy="5976938"/>
          </a:xfrm>
        </p:spPr>
        <p:txBody>
          <a:bodyPr rtlCol="0">
            <a:normAutofit fontScale="92500"/>
          </a:bodyPr>
          <a:lstStyle/>
          <a:p>
            <a:pPr marL="0" indent="0" eaLnBrk="1" fontAlgn="auto" hangingPunct="1">
              <a:spcAft>
                <a:spcPts val="375"/>
              </a:spcAft>
              <a:buFont typeface="Arial" pitchFamily="34" charset="0"/>
              <a:buNone/>
              <a:defRPr/>
            </a:pPr>
            <a:r>
              <a:rPr lang="tr-TR" sz="4000" b="1" dirty="0" smtClean="0">
                <a:solidFill>
                  <a:srgbClr val="C00000"/>
                </a:solidFill>
                <a:cs typeface="Times New Roman" pitchFamily="18" charset="0"/>
              </a:rPr>
              <a:t>34-</a:t>
            </a:r>
            <a:r>
              <a:rPr lang="tr-TR" sz="4000" b="1" dirty="0" smtClean="0">
                <a:solidFill>
                  <a:srgbClr val="000000"/>
                </a:solidFill>
                <a:cs typeface="Times New Roman" pitchFamily="18" charset="0"/>
              </a:rPr>
              <a:t>Bu dönemde çocuklar </a:t>
            </a:r>
            <a:r>
              <a:rPr lang="tr-TR" sz="4000" b="1" dirty="0" smtClean="0">
                <a:solidFill>
                  <a:srgbClr val="0000FF"/>
                </a:solidFill>
                <a:cs typeface="Times New Roman" pitchFamily="18" charset="0"/>
              </a:rPr>
              <a:t>CİNSELLİKLE </a:t>
            </a:r>
            <a:r>
              <a:rPr lang="tr-TR" sz="4000" b="1" dirty="0" smtClean="0">
                <a:solidFill>
                  <a:srgbClr val="000000"/>
                </a:solidFill>
                <a:cs typeface="Times New Roman" pitchFamily="18" charset="0"/>
              </a:rPr>
              <a:t>ilgili size zaman zaman </a:t>
            </a:r>
            <a:r>
              <a:rPr lang="tr-TR" sz="4000" b="1" dirty="0" smtClean="0">
                <a:solidFill>
                  <a:srgbClr val="0000FF"/>
                </a:solidFill>
                <a:cs typeface="Times New Roman" pitchFamily="18" charset="0"/>
              </a:rPr>
              <a:t>SORULAR </a:t>
            </a:r>
            <a:r>
              <a:rPr lang="tr-TR" sz="4000" b="1" dirty="0" smtClean="0">
                <a:solidFill>
                  <a:srgbClr val="000000"/>
                </a:solidFill>
                <a:cs typeface="Times New Roman" pitchFamily="18" charset="0"/>
              </a:rPr>
              <a:t>soracaklardır. Onların cinsellikle ilgili soracakları sorulara </a:t>
            </a:r>
            <a:r>
              <a:rPr lang="tr-TR" sz="4000" b="1" dirty="0" smtClean="0">
                <a:solidFill>
                  <a:srgbClr val="0000FF"/>
                </a:solidFill>
                <a:cs typeface="Times New Roman" pitchFamily="18" charset="0"/>
              </a:rPr>
              <a:t>HAZIRLIKLI </a:t>
            </a:r>
            <a:r>
              <a:rPr lang="tr-TR" sz="4000" b="1" dirty="0" smtClean="0">
                <a:solidFill>
                  <a:srgbClr val="000000"/>
                </a:solidFill>
                <a:cs typeface="Times New Roman" pitchFamily="18" charset="0"/>
              </a:rPr>
              <a:t>olun. </a:t>
            </a:r>
          </a:p>
          <a:p>
            <a:pPr marL="0" indent="0" eaLnBrk="1" fontAlgn="auto" hangingPunct="1">
              <a:spcAft>
                <a:spcPts val="375"/>
              </a:spcAft>
              <a:buFont typeface="Arial" pitchFamily="34" charset="0"/>
              <a:buNone/>
              <a:defRPr/>
            </a:pPr>
            <a:endParaRPr lang="tr-TR" sz="1500" b="1" dirty="0" smtClean="0">
              <a:solidFill>
                <a:srgbClr val="000000"/>
              </a:solidFill>
              <a:cs typeface="Times New Roman" pitchFamily="18" charset="0"/>
            </a:endParaRPr>
          </a:p>
          <a:p>
            <a:pPr marL="0" indent="0" eaLnBrk="1" fontAlgn="auto" hangingPunct="1">
              <a:spcAft>
                <a:spcPts val="375"/>
              </a:spcAft>
              <a:buFont typeface="Arial" pitchFamily="34" charset="0"/>
              <a:buNone/>
              <a:defRPr/>
            </a:pPr>
            <a:r>
              <a:rPr lang="tr-TR" sz="4000" b="1" dirty="0" smtClean="0">
                <a:solidFill>
                  <a:srgbClr val="0000FF"/>
                </a:solidFill>
                <a:cs typeface="Times New Roman" pitchFamily="18" charset="0"/>
              </a:rPr>
              <a:t>YALIN</a:t>
            </a:r>
            <a:r>
              <a:rPr lang="tr-TR" sz="4000" b="1" dirty="0" smtClean="0">
                <a:solidFill>
                  <a:srgbClr val="000000"/>
                </a:solidFill>
                <a:cs typeface="Times New Roman" pitchFamily="18" charset="0"/>
              </a:rPr>
              <a:t> bir şekilde ama </a:t>
            </a:r>
            <a:r>
              <a:rPr lang="tr-TR" sz="4000" b="1" dirty="0" smtClean="0">
                <a:solidFill>
                  <a:srgbClr val="0000FF"/>
                </a:solidFill>
                <a:cs typeface="Times New Roman" pitchFamily="18" charset="0"/>
              </a:rPr>
              <a:t>DÜRÜST</a:t>
            </a:r>
            <a:r>
              <a:rPr lang="tr-TR" sz="4000" b="1" dirty="0" smtClean="0">
                <a:solidFill>
                  <a:srgbClr val="000000"/>
                </a:solidFill>
                <a:cs typeface="Times New Roman" pitchFamily="18" charset="0"/>
              </a:rPr>
              <a:t> olarak sorularını </a:t>
            </a:r>
            <a:r>
              <a:rPr lang="tr-TR" sz="4000" b="1" dirty="0" smtClean="0">
                <a:solidFill>
                  <a:srgbClr val="0000FF"/>
                </a:solidFill>
                <a:cs typeface="Times New Roman" pitchFamily="18" charset="0"/>
              </a:rPr>
              <a:t>CEVAPLAMAYA</a:t>
            </a:r>
            <a:r>
              <a:rPr lang="tr-TR" sz="4000" b="1" dirty="0" smtClean="0">
                <a:solidFill>
                  <a:srgbClr val="000000"/>
                </a:solidFill>
                <a:cs typeface="Times New Roman" pitchFamily="18" charset="0"/>
              </a:rPr>
              <a:t> özen gösterin. </a:t>
            </a:r>
            <a:r>
              <a:rPr lang="tr-TR" sz="4000" b="1" dirty="0" err="1" smtClean="0">
                <a:solidFill>
                  <a:srgbClr val="0000FF"/>
                </a:solidFill>
                <a:cs typeface="Times New Roman" pitchFamily="18" charset="0"/>
              </a:rPr>
              <a:t>llımlı</a:t>
            </a:r>
            <a:r>
              <a:rPr lang="tr-TR" sz="4000" b="1" dirty="0" smtClean="0">
                <a:solidFill>
                  <a:srgbClr val="0000FF"/>
                </a:solidFill>
                <a:cs typeface="Times New Roman" pitchFamily="18" charset="0"/>
              </a:rPr>
              <a:t> ve eleştirel olmayan </a:t>
            </a:r>
            <a:r>
              <a:rPr lang="tr-TR" sz="4000" b="1" dirty="0" smtClean="0">
                <a:solidFill>
                  <a:srgbClr val="000000"/>
                </a:solidFill>
                <a:cs typeface="Times New Roman" pitchFamily="18" charset="0"/>
              </a:rPr>
              <a:t>yaklaşımınız onun bu bilgileri </a:t>
            </a:r>
            <a:r>
              <a:rPr lang="tr-TR" sz="4000" b="1" dirty="0" smtClean="0">
                <a:solidFill>
                  <a:srgbClr val="0000FF"/>
                </a:solidFill>
                <a:cs typeface="Times New Roman" pitchFamily="18" charset="0"/>
              </a:rPr>
              <a:t>dışarıdan</a:t>
            </a:r>
            <a:r>
              <a:rPr lang="tr-TR" sz="4000" b="1" dirty="0" smtClean="0">
                <a:solidFill>
                  <a:srgbClr val="000000"/>
                </a:solidFill>
                <a:cs typeface="Times New Roman" pitchFamily="18" charset="0"/>
              </a:rPr>
              <a:t> yanlış olarak almasının önünü kesecektir.</a:t>
            </a:r>
            <a:endParaRPr lang="tr-TR" sz="4000" b="1" dirty="0" smtClean="0">
              <a:solidFill>
                <a:srgbClr val="000000"/>
              </a:solidFill>
              <a:latin typeface="Tahoma" pitchFamily="34" charset="0"/>
              <a:cs typeface="Times New Roman" pitchFamily="18" charset="0"/>
            </a:endParaRPr>
          </a:p>
          <a:p>
            <a:pPr eaLnBrk="1" fontAlgn="auto" hangingPunct="1">
              <a:spcAft>
                <a:spcPts val="0"/>
              </a:spcAft>
              <a:buFont typeface="Arial" pitchFamily="34" charset="0"/>
              <a:buChar char="•"/>
              <a:defRPr/>
            </a:pPr>
            <a:endParaRPr lang="tr-TR"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İçerik Yer Tutucusu 2"/>
          <p:cNvSpPr>
            <a:spLocks noGrp="1"/>
          </p:cNvSpPr>
          <p:nvPr>
            <p:ph idx="1"/>
          </p:nvPr>
        </p:nvSpPr>
        <p:spPr>
          <a:xfrm>
            <a:off x="395288" y="620713"/>
            <a:ext cx="8424862" cy="5976937"/>
          </a:xfrm>
        </p:spPr>
        <p:txBody>
          <a:bodyPr/>
          <a:lstStyle/>
          <a:p>
            <a:pPr marL="0" indent="0" eaLnBrk="1" hangingPunct="1">
              <a:spcAft>
                <a:spcPts val="375"/>
              </a:spcAft>
              <a:buFont typeface="Arial" charset="0"/>
              <a:buNone/>
              <a:defRPr/>
            </a:pPr>
            <a:r>
              <a:rPr lang="tr-TR" sz="5400" b="1" dirty="0" smtClean="0">
                <a:solidFill>
                  <a:srgbClr val="C00000"/>
                </a:solidFill>
                <a:ea typeface="Times New Roman" pitchFamily="18" charset="0"/>
                <a:cs typeface="Tahoma" pitchFamily="34" charset="0"/>
              </a:rPr>
              <a:t>35-</a:t>
            </a:r>
            <a:r>
              <a:rPr lang="tr-TR" sz="5400" b="1" dirty="0" smtClean="0">
                <a:solidFill>
                  <a:srgbClr val="000000"/>
                </a:solidFill>
                <a:ea typeface="Times New Roman" pitchFamily="18" charset="0"/>
                <a:cs typeface="Tahoma" pitchFamily="34" charset="0"/>
              </a:rPr>
              <a:t>Çocuğun okul başarısı için </a:t>
            </a:r>
            <a:r>
              <a:rPr lang="tr-TR" sz="5400" b="1" dirty="0" smtClean="0">
                <a:solidFill>
                  <a:srgbClr val="0000FF"/>
                </a:solidFill>
                <a:ea typeface="Times New Roman" pitchFamily="18" charset="0"/>
                <a:cs typeface="Tahoma" pitchFamily="34" charset="0"/>
              </a:rPr>
              <a:t>öğretmen ve okul ile iletişim </a:t>
            </a:r>
            <a:r>
              <a:rPr lang="tr-TR" sz="5400" b="1" dirty="0" smtClean="0">
                <a:solidFill>
                  <a:srgbClr val="000000"/>
                </a:solidFill>
                <a:ea typeface="Times New Roman" pitchFamily="18" charset="0"/>
                <a:cs typeface="Tahoma" pitchFamily="34" charset="0"/>
              </a:rPr>
              <a:t>içinde olunuz. Çocuğa bol ve pahalı oyuncak almakla          onu okula göndermek ile </a:t>
            </a:r>
            <a:r>
              <a:rPr lang="tr-TR" sz="5400" b="1" dirty="0" smtClean="0">
                <a:solidFill>
                  <a:srgbClr val="0000FF"/>
                </a:solidFill>
                <a:ea typeface="Times New Roman" pitchFamily="18" charset="0"/>
                <a:cs typeface="Tahoma" pitchFamily="34" charset="0"/>
              </a:rPr>
              <a:t>Sorumluluklarınız </a:t>
            </a:r>
            <a:r>
              <a:rPr lang="tr-TR" sz="5400" b="1" dirty="0" smtClean="0">
                <a:solidFill>
                  <a:srgbClr val="000000"/>
                </a:solidFill>
                <a:ea typeface="Times New Roman" pitchFamily="18" charset="0"/>
                <a:cs typeface="Tahoma" pitchFamily="34" charset="0"/>
              </a:rPr>
              <a:t>bitmez.</a:t>
            </a:r>
            <a:endParaRPr lang="tr-TR" sz="5400" b="1" dirty="0" smtClean="0">
              <a:solidFill>
                <a:srgbClr val="000000"/>
              </a:solidFill>
              <a:latin typeface="Tahoma" pitchFamily="34" charset="0"/>
              <a:ea typeface="Times New Roman" pitchFamily="18" charset="0"/>
              <a:cs typeface="Tahoma" pitchFamily="34" charset="0"/>
            </a:endParaRPr>
          </a:p>
          <a:p>
            <a:pPr eaLnBrk="1" hangingPunct="1">
              <a:buFontTx/>
              <a:buNone/>
              <a:defRPr/>
            </a:pPr>
            <a:r>
              <a:rPr lang="tr-TR" b="1" dirty="0" smtClean="0">
                <a:ea typeface="Times New Roman" pitchFamily="18" charset="0"/>
                <a:cs typeface="Tahoma" pitchFamily="34" charset="0"/>
              </a:rPr>
              <a:t>  (</a:t>
            </a:r>
            <a:r>
              <a:rPr lang="tr-TR" sz="2000" b="1" dirty="0" smtClean="0">
                <a:ea typeface="Times New Roman" pitchFamily="18" charset="0"/>
                <a:cs typeface="Tahoma" pitchFamily="34" charset="0"/>
              </a:rPr>
              <a:t>Hababam Sınıfı Örneği)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İçerik Yer Tutucusu 2"/>
          <p:cNvSpPr>
            <a:spLocks noGrp="1"/>
          </p:cNvSpPr>
          <p:nvPr>
            <p:ph idx="1"/>
          </p:nvPr>
        </p:nvSpPr>
        <p:spPr>
          <a:xfrm>
            <a:off x="468313" y="404813"/>
            <a:ext cx="8229600" cy="5903912"/>
          </a:xfrm>
        </p:spPr>
        <p:txBody>
          <a:bodyPr/>
          <a:lstStyle/>
          <a:p>
            <a:pPr marL="0" indent="0" eaLnBrk="1" hangingPunct="1">
              <a:spcAft>
                <a:spcPts val="375"/>
              </a:spcAft>
              <a:buFont typeface="Arial" charset="0"/>
              <a:buNone/>
              <a:defRPr/>
            </a:pPr>
            <a:r>
              <a:rPr lang="tr-TR" sz="4400" b="1" dirty="0" smtClean="0">
                <a:solidFill>
                  <a:srgbClr val="C00000"/>
                </a:solidFill>
                <a:cs typeface="Times New Roman" pitchFamily="18" charset="0"/>
              </a:rPr>
              <a:t>36- </a:t>
            </a:r>
            <a:r>
              <a:rPr lang="tr-TR" sz="4400" b="1" dirty="0" smtClean="0">
                <a:cs typeface="Times New Roman" pitchFamily="18" charset="0"/>
              </a:rPr>
              <a:t>Çocuğunuza karşı </a:t>
            </a:r>
            <a:r>
              <a:rPr lang="tr-TR" sz="4400" b="1" dirty="0" smtClean="0">
                <a:solidFill>
                  <a:srgbClr val="0000FF"/>
                </a:solidFill>
                <a:cs typeface="Times New Roman" pitchFamily="18" charset="0"/>
              </a:rPr>
              <a:t>CEZA ÖDÜL DENGESİNİ</a:t>
            </a:r>
            <a:r>
              <a:rPr lang="tr-TR" sz="4400" b="1" dirty="0" smtClean="0">
                <a:cs typeface="Times New Roman" pitchFamily="18" charset="0"/>
              </a:rPr>
              <a:t> sağlam kurun.             Bunun formülü şudur: </a:t>
            </a:r>
          </a:p>
          <a:p>
            <a:pPr marL="0" indent="0" eaLnBrk="1" hangingPunct="1">
              <a:spcAft>
                <a:spcPts val="375"/>
              </a:spcAft>
              <a:buFont typeface="Arial" charset="0"/>
              <a:buNone/>
              <a:defRPr/>
            </a:pPr>
            <a:r>
              <a:rPr lang="tr-TR" sz="4400" b="1" dirty="0" smtClean="0">
                <a:cs typeface="Times New Roman" pitchFamily="18" charset="0"/>
              </a:rPr>
              <a:t>“</a:t>
            </a:r>
            <a:r>
              <a:rPr lang="tr-TR" sz="4400" b="1" dirty="0" smtClean="0">
                <a:solidFill>
                  <a:srgbClr val="0000FF"/>
                </a:solidFill>
                <a:cs typeface="Times New Roman" pitchFamily="18" charset="0"/>
              </a:rPr>
              <a:t>Ceza, neyin yapılmayacağını </a:t>
            </a:r>
            <a:r>
              <a:rPr lang="tr-TR" sz="4400" b="1" dirty="0" smtClean="0">
                <a:cs typeface="Times New Roman" pitchFamily="18" charset="0"/>
              </a:rPr>
              <a:t>söyler, </a:t>
            </a:r>
          </a:p>
          <a:p>
            <a:pPr marL="0" indent="0" eaLnBrk="1" hangingPunct="1">
              <a:spcAft>
                <a:spcPts val="375"/>
              </a:spcAft>
              <a:buFont typeface="Arial" charset="0"/>
              <a:buNone/>
              <a:defRPr/>
            </a:pPr>
            <a:r>
              <a:rPr lang="tr-TR" sz="4400" b="1" dirty="0" smtClean="0">
                <a:solidFill>
                  <a:srgbClr val="0000FF"/>
                </a:solidFill>
                <a:cs typeface="Times New Roman" pitchFamily="18" charset="0"/>
              </a:rPr>
              <a:t>Ödül ne yapılırsa daha iyi olacağını gösterir. </a:t>
            </a:r>
            <a:r>
              <a:rPr lang="tr-TR" sz="4400" b="1" dirty="0" smtClean="0">
                <a:cs typeface="Times New Roman" pitchFamily="18" charset="0"/>
              </a:rPr>
              <a:t>Mümkün olan her durumda </a:t>
            </a:r>
            <a:r>
              <a:rPr lang="tr-TR" sz="4400" b="1" dirty="0" smtClean="0">
                <a:solidFill>
                  <a:srgbClr val="0000FF"/>
                </a:solidFill>
                <a:cs typeface="Times New Roman" pitchFamily="18" charset="0"/>
              </a:rPr>
              <a:t>ÖDÜLÜ</a:t>
            </a:r>
            <a:r>
              <a:rPr lang="tr-TR" sz="4400" b="1" dirty="0" smtClean="0">
                <a:cs typeface="Times New Roman" pitchFamily="18" charset="0"/>
              </a:rPr>
              <a:t> tercih edin.”</a:t>
            </a:r>
            <a:endParaRPr lang="tr-TR" sz="4400" b="1" dirty="0" smtClean="0">
              <a:latin typeface="Times New Roman" pitchFamily="18" charset="0"/>
              <a:cs typeface="Times New Roman" pitchFamily="18" charset="0"/>
            </a:endParaRPr>
          </a:p>
          <a:p>
            <a:pPr eaLnBrk="1" hangingPunct="1">
              <a:defRPr/>
            </a:pPr>
            <a:endParaRPr lang="tr-TR"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İçerik Yer Tutucusu 2"/>
          <p:cNvSpPr>
            <a:spLocks noGrp="1"/>
          </p:cNvSpPr>
          <p:nvPr>
            <p:ph idx="1"/>
          </p:nvPr>
        </p:nvSpPr>
        <p:spPr>
          <a:xfrm>
            <a:off x="179388" y="260350"/>
            <a:ext cx="8785225" cy="6337300"/>
          </a:xfrm>
        </p:spPr>
        <p:txBody>
          <a:bodyPr/>
          <a:lstStyle/>
          <a:p>
            <a:pPr marL="0" indent="0" eaLnBrk="1" hangingPunct="1">
              <a:buFont typeface="Arial" charset="0"/>
              <a:buNone/>
              <a:defRPr/>
            </a:pPr>
            <a:r>
              <a:rPr lang="tr-TR" sz="4000" b="1" dirty="0" smtClean="0">
                <a:solidFill>
                  <a:srgbClr val="C00000"/>
                </a:solidFill>
                <a:cs typeface="Times New Roman" pitchFamily="18" charset="0"/>
              </a:rPr>
              <a:t>37-</a:t>
            </a:r>
            <a:r>
              <a:rPr lang="tr-TR" sz="4000" b="1" dirty="0" smtClean="0">
                <a:cs typeface="Times New Roman" pitchFamily="18" charset="0"/>
              </a:rPr>
              <a:t>Çocuğunuza </a:t>
            </a:r>
            <a:r>
              <a:rPr lang="tr-TR" sz="4000" b="1" dirty="0" smtClean="0">
                <a:solidFill>
                  <a:srgbClr val="0000FF"/>
                </a:solidFill>
                <a:cs typeface="Times New Roman" pitchFamily="18" charset="0"/>
              </a:rPr>
              <a:t>yaşına uygun başarabileceği görev ve sorumluluklar </a:t>
            </a:r>
            <a:r>
              <a:rPr lang="tr-TR" sz="4000" b="1" dirty="0" smtClean="0">
                <a:cs typeface="Times New Roman" pitchFamily="18" charset="0"/>
              </a:rPr>
              <a:t>vererek </a:t>
            </a:r>
            <a:r>
              <a:rPr lang="tr-TR" sz="4000" b="1" dirty="0" smtClean="0">
                <a:solidFill>
                  <a:srgbClr val="0000FF"/>
                </a:solidFill>
                <a:cs typeface="Times New Roman" pitchFamily="18" charset="0"/>
              </a:rPr>
              <a:t>GİRİŞİMCİLİKLERİNİ </a:t>
            </a:r>
            <a:r>
              <a:rPr lang="tr-TR" sz="4000" b="1" dirty="0" smtClean="0">
                <a:cs typeface="Times New Roman" pitchFamily="18" charset="0"/>
              </a:rPr>
              <a:t>destekleyin. Başarmaları için her türlü yardımı yapın, desteği verin. Bu onun kendi </a:t>
            </a:r>
            <a:r>
              <a:rPr lang="tr-TR" sz="4000" b="1" dirty="0" smtClean="0">
                <a:solidFill>
                  <a:srgbClr val="0000FF"/>
                </a:solidFill>
                <a:cs typeface="Times New Roman" pitchFamily="18" charset="0"/>
              </a:rPr>
              <a:t>yetenek ve potansiyelini </a:t>
            </a:r>
            <a:r>
              <a:rPr lang="tr-TR" sz="4000" b="1" dirty="0" smtClean="0">
                <a:cs typeface="Times New Roman" pitchFamily="18" charset="0"/>
              </a:rPr>
              <a:t>ortaya çıkarmasını sağlayacak, </a:t>
            </a:r>
            <a:r>
              <a:rPr lang="tr-TR" sz="4000" b="1" dirty="0" smtClean="0">
                <a:solidFill>
                  <a:srgbClr val="0000FF"/>
                </a:solidFill>
                <a:cs typeface="Times New Roman" pitchFamily="18" charset="0"/>
              </a:rPr>
              <a:t>özgüvenini artıracak ve başarma duygusunu </a:t>
            </a:r>
            <a:r>
              <a:rPr lang="tr-TR" sz="4000" b="1" dirty="0" smtClean="0">
                <a:cs typeface="Times New Roman" pitchFamily="18" charset="0"/>
              </a:rPr>
              <a:t>pekiştirecektir. </a:t>
            </a:r>
          </a:p>
          <a:p>
            <a:pPr marL="0" indent="0" eaLnBrk="1" hangingPunct="1">
              <a:buFont typeface="Arial" charset="0"/>
              <a:buNone/>
              <a:defRPr/>
            </a:pPr>
            <a:r>
              <a:rPr lang="tr-TR" sz="4000" b="1" dirty="0" smtClean="0">
                <a:solidFill>
                  <a:srgbClr val="FF0000"/>
                </a:solidFill>
                <a:cs typeface="Times New Roman" pitchFamily="18" charset="0"/>
              </a:rPr>
              <a:t>AMA ASLA İŞİ ONUN YERİNE KENDİNİZ YAPMAYIN!</a:t>
            </a:r>
            <a:endParaRPr lang="tr-TR" sz="4000" b="1" dirty="0" smtClean="0">
              <a:solidFill>
                <a:srgbClr val="FF0000"/>
              </a:solidFill>
              <a:latin typeface="Times New Roman" pitchFamily="18" charset="0"/>
              <a:cs typeface="Times New Roman" pitchFamily="18" charset="0"/>
            </a:endParaRPr>
          </a:p>
          <a:p>
            <a:pPr eaLnBrk="1" hangingPunct="1">
              <a:defRPr/>
            </a:pPr>
            <a:endParaRPr lang="tr-TR" b="1" dirty="0" smtClean="0">
              <a:solidFill>
                <a:srgbClr val="0000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İçerik Yer Tutucusu 2"/>
          <p:cNvSpPr>
            <a:spLocks noGrp="1"/>
          </p:cNvSpPr>
          <p:nvPr>
            <p:ph idx="1"/>
          </p:nvPr>
        </p:nvSpPr>
        <p:spPr>
          <a:xfrm>
            <a:off x="468313" y="765175"/>
            <a:ext cx="8207375" cy="4967288"/>
          </a:xfrm>
        </p:spPr>
        <p:txBody>
          <a:bodyPr/>
          <a:lstStyle/>
          <a:p>
            <a:pPr marL="0" indent="0" eaLnBrk="1" hangingPunct="1">
              <a:spcAft>
                <a:spcPts val="375"/>
              </a:spcAft>
              <a:buFont typeface="Arial" charset="0"/>
              <a:buNone/>
              <a:defRPr/>
            </a:pPr>
            <a:r>
              <a:rPr lang="tr-TR" sz="4800" b="1" dirty="0" smtClean="0">
                <a:solidFill>
                  <a:srgbClr val="C00000"/>
                </a:solidFill>
                <a:cs typeface="Times New Roman" pitchFamily="18" charset="0"/>
              </a:rPr>
              <a:t>38-</a:t>
            </a:r>
            <a:r>
              <a:rPr lang="tr-TR" sz="4800" b="1" dirty="0" smtClean="0">
                <a:solidFill>
                  <a:srgbClr val="000000"/>
                </a:solidFill>
                <a:cs typeface="Times New Roman" pitchFamily="18" charset="0"/>
              </a:rPr>
              <a:t>Çocuklarınız size çok şey </a:t>
            </a:r>
            <a:r>
              <a:rPr lang="tr-TR" sz="4800" b="1" dirty="0" smtClean="0">
                <a:solidFill>
                  <a:srgbClr val="0000FF"/>
                </a:solidFill>
                <a:cs typeface="Times New Roman" pitchFamily="18" charset="0"/>
              </a:rPr>
              <a:t>ÖĞRETEBİLİR.</a:t>
            </a:r>
            <a:r>
              <a:rPr lang="tr-TR" sz="4800" b="1" dirty="0" smtClean="0">
                <a:solidFill>
                  <a:srgbClr val="000000"/>
                </a:solidFill>
                <a:cs typeface="Times New Roman" pitchFamily="18" charset="0"/>
              </a:rPr>
              <a:t> Bakın o sizden  ne kadar çok şey öğreniyorsa, </a:t>
            </a:r>
            <a:r>
              <a:rPr lang="tr-TR" sz="4800" b="1" dirty="0" smtClean="0">
                <a:solidFill>
                  <a:srgbClr val="0000FF"/>
                </a:solidFill>
                <a:cs typeface="Times New Roman" pitchFamily="18" charset="0"/>
              </a:rPr>
              <a:t>sizde ondan çok şey öğreneceksiniz. </a:t>
            </a:r>
          </a:p>
          <a:p>
            <a:pPr marL="0" indent="0" eaLnBrk="1" hangingPunct="1">
              <a:spcAft>
                <a:spcPts val="375"/>
              </a:spcAft>
              <a:buFont typeface="Arial" charset="0"/>
              <a:buNone/>
              <a:defRPr/>
            </a:pPr>
            <a:r>
              <a:rPr lang="tr-TR" sz="4800" b="1" dirty="0" smtClean="0">
                <a:solidFill>
                  <a:srgbClr val="0000FF"/>
                </a:solidFill>
                <a:cs typeface="Times New Roman" pitchFamily="18" charset="0"/>
              </a:rPr>
              <a:t>ONU İZLEYİN…</a:t>
            </a:r>
            <a:endParaRPr lang="tr-TR" sz="4800" b="1" dirty="0" smtClean="0">
              <a:solidFill>
                <a:srgbClr val="0000FF"/>
              </a:solidFill>
              <a:latin typeface="Tahoma" pitchFamily="34" charset="0"/>
              <a:cs typeface="Times New Roman" pitchFamily="18" charset="0"/>
            </a:endParaRPr>
          </a:p>
          <a:p>
            <a:pPr eaLnBrk="1" hangingPunct="1">
              <a:defRPr/>
            </a:pPr>
            <a:endParaRPr lang="tr-TR" sz="44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İçerik Yer Tutucusu 2"/>
          <p:cNvSpPr>
            <a:spLocks noGrp="1"/>
          </p:cNvSpPr>
          <p:nvPr>
            <p:ph idx="1"/>
          </p:nvPr>
        </p:nvSpPr>
        <p:spPr>
          <a:xfrm>
            <a:off x="539750" y="836613"/>
            <a:ext cx="8229600" cy="4752975"/>
          </a:xfrm>
        </p:spPr>
        <p:txBody>
          <a:bodyPr/>
          <a:lstStyle/>
          <a:p>
            <a:pPr marL="0" indent="0" eaLnBrk="1" hangingPunct="1">
              <a:spcAft>
                <a:spcPts val="375"/>
              </a:spcAft>
              <a:buFont typeface="Arial" charset="0"/>
              <a:buNone/>
              <a:defRPr/>
            </a:pPr>
            <a:r>
              <a:rPr lang="tr-TR" sz="4400" b="1" dirty="0" smtClean="0">
                <a:solidFill>
                  <a:srgbClr val="C00000"/>
                </a:solidFill>
                <a:cs typeface="Times New Roman" pitchFamily="18" charset="0"/>
              </a:rPr>
              <a:t>39- </a:t>
            </a:r>
            <a:r>
              <a:rPr lang="tr-TR" sz="4400" b="1" dirty="0" smtClean="0">
                <a:solidFill>
                  <a:srgbClr val="0000FF"/>
                </a:solidFill>
                <a:cs typeface="Times New Roman" pitchFamily="18" charset="0"/>
              </a:rPr>
              <a:t>ÖFKELİ</a:t>
            </a:r>
            <a:r>
              <a:rPr lang="tr-TR" sz="4400" b="1" dirty="0" smtClean="0">
                <a:solidFill>
                  <a:srgbClr val="000000"/>
                </a:solidFill>
                <a:cs typeface="Times New Roman" pitchFamily="18" charset="0"/>
              </a:rPr>
              <a:t> bir anınızda çocuğunuza </a:t>
            </a:r>
            <a:r>
              <a:rPr lang="tr-TR" sz="4400" b="1" dirty="0" smtClean="0">
                <a:solidFill>
                  <a:srgbClr val="0000FF"/>
                </a:solidFill>
                <a:cs typeface="Times New Roman" pitchFamily="18" charset="0"/>
              </a:rPr>
              <a:t>ceza vermemeye </a:t>
            </a:r>
            <a:r>
              <a:rPr lang="tr-TR" sz="4400" b="1" dirty="0" smtClean="0">
                <a:solidFill>
                  <a:srgbClr val="000000"/>
                </a:solidFill>
                <a:cs typeface="Times New Roman" pitchFamily="18" charset="0"/>
              </a:rPr>
              <a:t>özen gösterin. Çünkü öfkeniz geçince çocuğun </a:t>
            </a:r>
            <a:r>
              <a:rPr lang="tr-TR" sz="4400" b="1" dirty="0" smtClean="0">
                <a:solidFill>
                  <a:srgbClr val="0000FF"/>
                </a:solidFill>
                <a:cs typeface="Times New Roman" pitchFamily="18" charset="0"/>
              </a:rPr>
              <a:t>davranışına bakışınız </a:t>
            </a:r>
            <a:r>
              <a:rPr lang="tr-TR" sz="4400" b="1" dirty="0" smtClean="0">
                <a:solidFill>
                  <a:srgbClr val="000000"/>
                </a:solidFill>
                <a:cs typeface="Times New Roman" pitchFamily="18" charset="0"/>
              </a:rPr>
              <a:t>daha </a:t>
            </a:r>
            <a:r>
              <a:rPr lang="tr-TR" sz="4400" b="1" dirty="0" smtClean="0">
                <a:solidFill>
                  <a:srgbClr val="0000FF"/>
                </a:solidFill>
                <a:cs typeface="Times New Roman" pitchFamily="18" charset="0"/>
              </a:rPr>
              <a:t>FARKLI </a:t>
            </a:r>
            <a:r>
              <a:rPr lang="tr-TR" sz="4400" b="1" dirty="0" smtClean="0">
                <a:solidFill>
                  <a:srgbClr val="000000"/>
                </a:solidFill>
                <a:cs typeface="Times New Roman" pitchFamily="18" charset="0"/>
              </a:rPr>
              <a:t>olabilir. </a:t>
            </a:r>
            <a:br>
              <a:rPr lang="tr-TR" sz="4400" b="1" dirty="0" smtClean="0">
                <a:solidFill>
                  <a:srgbClr val="000000"/>
                </a:solidFill>
                <a:cs typeface="Times New Roman" pitchFamily="18" charset="0"/>
              </a:rPr>
            </a:br>
            <a:r>
              <a:rPr lang="tr-TR" sz="4400" b="1" dirty="0" smtClean="0">
                <a:solidFill>
                  <a:srgbClr val="000000"/>
                </a:solidFill>
                <a:cs typeface="Times New Roman" pitchFamily="18" charset="0"/>
              </a:rPr>
              <a:t>Bazen </a:t>
            </a:r>
            <a:r>
              <a:rPr lang="tr-TR" sz="4400" b="1" dirty="0" smtClean="0">
                <a:solidFill>
                  <a:srgbClr val="0000FF"/>
                </a:solidFill>
                <a:cs typeface="Times New Roman" pitchFamily="18" charset="0"/>
              </a:rPr>
              <a:t>iş işten </a:t>
            </a:r>
            <a:r>
              <a:rPr lang="tr-TR" sz="4400" b="1" dirty="0" smtClean="0">
                <a:solidFill>
                  <a:srgbClr val="000000"/>
                </a:solidFill>
                <a:cs typeface="Times New Roman" pitchFamily="18" charset="0"/>
              </a:rPr>
              <a:t>geçmişte de olabilir.</a:t>
            </a:r>
            <a:endParaRPr lang="tr-TR" sz="4400" b="1" dirty="0" smtClean="0">
              <a:latin typeface="Times New Roman" pitchFamily="18" charset="0"/>
              <a:cs typeface="Times New Roman" pitchFamily="18" charset="0"/>
            </a:endParaRPr>
          </a:p>
          <a:p>
            <a:pPr eaLnBrk="1" hangingPunct="1">
              <a:defRPr/>
            </a:pPr>
            <a:endParaRPr lang="tr-TR" sz="44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İçerik Yer Tutucusu 2"/>
          <p:cNvSpPr>
            <a:spLocks noGrp="1"/>
          </p:cNvSpPr>
          <p:nvPr>
            <p:ph idx="1"/>
          </p:nvPr>
        </p:nvSpPr>
        <p:spPr>
          <a:xfrm>
            <a:off x="395288" y="476250"/>
            <a:ext cx="8424862" cy="6049963"/>
          </a:xfrm>
        </p:spPr>
        <p:txBody>
          <a:bodyPr/>
          <a:lstStyle/>
          <a:p>
            <a:pPr marL="0" indent="0" eaLnBrk="1" hangingPunct="1">
              <a:buFontTx/>
              <a:buNone/>
            </a:pPr>
            <a:r>
              <a:rPr lang="tr-TR" sz="3800" b="1" smtClean="0">
                <a:solidFill>
                  <a:srgbClr val="C00000"/>
                </a:solidFill>
              </a:rPr>
              <a:t>40-</a:t>
            </a:r>
            <a:r>
              <a:rPr lang="tr-TR" sz="3800" b="1" smtClean="0"/>
              <a:t>Herkes başlangıçta </a:t>
            </a:r>
            <a:r>
              <a:rPr lang="tr-TR" sz="3800" b="1" smtClean="0">
                <a:solidFill>
                  <a:srgbClr val="0000FF"/>
                </a:solidFill>
              </a:rPr>
              <a:t>“zeka başarılı olmak için en önemli değişkendir” </a:t>
            </a:r>
            <a:r>
              <a:rPr lang="tr-TR" sz="3800" b="1" smtClean="0"/>
              <a:t>düşüncesine sahipken araştırmalar çok farklı bir sonuç ortaya koyar: </a:t>
            </a:r>
          </a:p>
          <a:p>
            <a:pPr marL="0" indent="0" eaLnBrk="1" hangingPunct="1">
              <a:buFontTx/>
              <a:buNone/>
            </a:pPr>
            <a:r>
              <a:rPr lang="tr-TR" sz="3800" b="1" smtClean="0"/>
              <a:t>Başarılı olmada </a:t>
            </a:r>
            <a:r>
              <a:rPr lang="tr-TR" sz="3800" b="1" smtClean="0">
                <a:solidFill>
                  <a:srgbClr val="0000FF"/>
                </a:solidFill>
              </a:rPr>
              <a:t>zekadan daha önemli </a:t>
            </a:r>
          </a:p>
          <a:p>
            <a:pPr marL="0" indent="0" eaLnBrk="1" hangingPunct="1">
              <a:buFontTx/>
              <a:buNone/>
            </a:pPr>
            <a:r>
              <a:rPr lang="tr-TR" sz="3800" b="1" smtClean="0"/>
              <a:t>3 ŞEY: 	</a:t>
            </a:r>
          </a:p>
          <a:p>
            <a:pPr marL="0" indent="0" eaLnBrk="1" hangingPunct="1">
              <a:buFontTx/>
              <a:buNone/>
            </a:pPr>
            <a:r>
              <a:rPr lang="tr-TR" sz="3800" b="1" smtClean="0">
                <a:solidFill>
                  <a:srgbClr val="000000"/>
                </a:solidFill>
              </a:rPr>
              <a:t>	</a:t>
            </a:r>
            <a:r>
              <a:rPr lang="tr-TR" sz="3800" b="1" smtClean="0">
                <a:solidFill>
                  <a:srgbClr val="C00000"/>
                </a:solidFill>
              </a:rPr>
              <a:t>– </a:t>
            </a:r>
            <a:r>
              <a:rPr lang="tr-TR" sz="3800" b="1" smtClean="0">
                <a:solidFill>
                  <a:srgbClr val="0000FF"/>
                </a:solidFill>
              </a:rPr>
              <a:t>ÖZGÜVEN 	</a:t>
            </a:r>
          </a:p>
          <a:p>
            <a:pPr marL="0" indent="0" eaLnBrk="1" hangingPunct="1">
              <a:buFontTx/>
              <a:buNone/>
            </a:pPr>
            <a:r>
              <a:rPr lang="tr-TR" sz="3800" b="1" smtClean="0">
                <a:solidFill>
                  <a:srgbClr val="0000FF"/>
                </a:solidFill>
              </a:rPr>
              <a:t>	</a:t>
            </a:r>
            <a:r>
              <a:rPr lang="tr-TR" sz="3800" b="1" smtClean="0">
                <a:solidFill>
                  <a:srgbClr val="C00000"/>
                </a:solidFill>
              </a:rPr>
              <a:t>–</a:t>
            </a:r>
            <a:r>
              <a:rPr lang="tr-TR" sz="3800" b="1" smtClean="0"/>
              <a:t> </a:t>
            </a:r>
            <a:r>
              <a:rPr lang="tr-TR" sz="3800" b="1" smtClean="0">
                <a:solidFill>
                  <a:srgbClr val="0000FF"/>
                </a:solidFill>
              </a:rPr>
              <a:t>İÇ DİSİPLİN  </a:t>
            </a:r>
          </a:p>
          <a:p>
            <a:pPr marL="0" indent="0" eaLnBrk="1" hangingPunct="1">
              <a:buFontTx/>
              <a:buNone/>
            </a:pPr>
            <a:r>
              <a:rPr lang="tr-TR" sz="3800" b="1" smtClean="0">
                <a:solidFill>
                  <a:srgbClr val="0000FF"/>
                </a:solidFill>
              </a:rPr>
              <a:t>	</a:t>
            </a:r>
            <a:r>
              <a:rPr lang="tr-TR" sz="3800" b="1" smtClean="0">
                <a:solidFill>
                  <a:srgbClr val="C00000"/>
                </a:solidFill>
              </a:rPr>
              <a:t>– </a:t>
            </a:r>
            <a:r>
              <a:rPr lang="tr-TR" sz="3800" b="1" smtClean="0">
                <a:solidFill>
                  <a:srgbClr val="0000FF"/>
                </a:solidFill>
              </a:rPr>
              <a:t>HEDEF SAHİBİ OLMAK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Grp="1" noChangeArrowheads="1"/>
          </p:cNvSpPr>
          <p:nvPr>
            <p:ph type="body" idx="4294967295"/>
          </p:nvPr>
        </p:nvSpPr>
        <p:spPr>
          <a:xfrm>
            <a:off x="0" y="476250"/>
            <a:ext cx="6842125" cy="5689600"/>
          </a:xfrm>
        </p:spPr>
        <p:txBody>
          <a:bodyPr/>
          <a:lstStyle/>
          <a:p>
            <a:pPr eaLnBrk="1" hangingPunct="1">
              <a:buFontTx/>
              <a:buNone/>
            </a:pPr>
            <a:r>
              <a:rPr lang="tr-TR" sz="2800" smtClean="0">
                <a:solidFill>
                  <a:schemeClr val="tx2"/>
                </a:solidFill>
              </a:rPr>
              <a:t>“ </a:t>
            </a:r>
            <a:r>
              <a:rPr lang="tr-TR" b="1" smtClean="0">
                <a:solidFill>
                  <a:schemeClr val="tx2"/>
                </a:solidFill>
              </a:rPr>
              <a:t>Kendinizi gül fidanı yetiştiren, her türlü hürmete layık bir bahçıvan gibi düşünün</a:t>
            </a:r>
            <a:r>
              <a:rPr lang="tr-TR" sz="2800" smtClean="0">
                <a:solidFill>
                  <a:srgbClr val="FF0000"/>
                </a:solidFill>
              </a:rPr>
              <a:t> “</a:t>
            </a:r>
            <a:r>
              <a:rPr lang="tr-TR" b="1" smtClean="0">
                <a:solidFill>
                  <a:schemeClr val="tx2"/>
                </a:solidFill>
              </a:rPr>
              <a:t> </a:t>
            </a:r>
          </a:p>
          <a:p>
            <a:pPr eaLnBrk="1" hangingPunct="1">
              <a:buFontTx/>
              <a:buNone/>
            </a:pPr>
            <a:endParaRPr lang="tr-TR" b="1" smtClean="0">
              <a:solidFill>
                <a:schemeClr val="tx2"/>
              </a:solidFill>
            </a:endParaRPr>
          </a:p>
          <a:p>
            <a:pPr eaLnBrk="1" hangingPunct="1">
              <a:buFontTx/>
              <a:buNone/>
            </a:pPr>
            <a:r>
              <a:rPr lang="tr-TR" sz="2800" smtClean="0">
                <a:solidFill>
                  <a:srgbClr val="FF0000"/>
                </a:solidFill>
              </a:rPr>
              <a:t>“ </a:t>
            </a:r>
            <a:r>
              <a:rPr lang="tr-TR" b="1" smtClean="0">
                <a:solidFill>
                  <a:schemeClr val="tx2"/>
                </a:solidFill>
              </a:rPr>
              <a:t>Olumlu çocuk yetiştirmenin ilk şartı,  olumlu anne-babadır. </a:t>
            </a:r>
          </a:p>
          <a:p>
            <a:pPr eaLnBrk="1" hangingPunct="1">
              <a:buFontTx/>
              <a:buNone/>
            </a:pPr>
            <a:endParaRPr lang="tr-TR" b="1" smtClean="0">
              <a:solidFill>
                <a:schemeClr val="tx2"/>
              </a:solidFill>
            </a:endParaRPr>
          </a:p>
          <a:p>
            <a:pPr eaLnBrk="1" hangingPunct="1">
              <a:buFontTx/>
              <a:buNone/>
            </a:pPr>
            <a:r>
              <a:rPr lang="tr-TR" b="1" smtClean="0">
                <a:solidFill>
                  <a:schemeClr val="tx2"/>
                </a:solidFill>
              </a:rPr>
              <a:t>     Hiç birimiz mükemmel değiliz       </a:t>
            </a:r>
          </a:p>
          <a:p>
            <a:pPr eaLnBrk="1" hangingPunct="1">
              <a:buFontTx/>
              <a:buNone/>
            </a:pPr>
            <a:r>
              <a:rPr lang="tr-TR" b="1" smtClean="0">
                <a:solidFill>
                  <a:schemeClr val="tx2"/>
                </a:solidFill>
              </a:rPr>
              <a:t>     o zaman onlardan mükemmel  </a:t>
            </a:r>
          </a:p>
          <a:p>
            <a:pPr eaLnBrk="1" hangingPunct="1">
              <a:buFontTx/>
              <a:buNone/>
            </a:pPr>
            <a:r>
              <a:rPr lang="tr-TR" b="1" smtClean="0">
                <a:solidFill>
                  <a:schemeClr val="tx2"/>
                </a:solidFill>
              </a:rPr>
              <a:t>     olmalarını bekleyemeyiz.”</a:t>
            </a:r>
            <a:r>
              <a:rPr lang="tr-TR" b="1" smtClean="0">
                <a:solidFill>
                  <a:schemeClr val="tx2"/>
                </a:solidFill>
                <a:latin typeface="Lucida Console" pitchFamily="49" charset="0"/>
              </a:rPr>
              <a:t> </a:t>
            </a:r>
          </a:p>
          <a:p>
            <a:pPr eaLnBrk="1" hangingPunct="1"/>
            <a:endParaRPr lang="tr-T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İçerik Yer Tutucusu 2"/>
          <p:cNvSpPr>
            <a:spLocks noGrp="1"/>
          </p:cNvSpPr>
          <p:nvPr>
            <p:ph idx="1"/>
          </p:nvPr>
        </p:nvSpPr>
        <p:spPr>
          <a:xfrm>
            <a:off x="107950" y="549275"/>
            <a:ext cx="8928100" cy="6119813"/>
          </a:xfrm>
        </p:spPr>
        <p:txBody>
          <a:bodyPr/>
          <a:lstStyle/>
          <a:p>
            <a:pPr marL="0" indent="0" eaLnBrk="1" hangingPunct="1">
              <a:spcAft>
                <a:spcPts val="375"/>
              </a:spcAft>
              <a:buFontTx/>
              <a:buNone/>
            </a:pPr>
            <a:r>
              <a:rPr lang="tr-TR" b="1" smtClean="0">
                <a:solidFill>
                  <a:srgbClr val="C00000"/>
                </a:solidFill>
                <a:cs typeface="Times New Roman" pitchFamily="18" charset="0"/>
              </a:rPr>
              <a:t>41-</a:t>
            </a:r>
            <a:r>
              <a:rPr lang="tr-TR" b="1" smtClean="0">
                <a:cs typeface="Times New Roman" pitchFamily="18" charset="0"/>
              </a:rPr>
              <a:t>Çocuk üzerinde disiplin kurmanın </a:t>
            </a:r>
          </a:p>
          <a:p>
            <a:pPr marL="0" indent="0" eaLnBrk="1" hangingPunct="1">
              <a:spcAft>
                <a:spcPts val="375"/>
              </a:spcAft>
              <a:buFontTx/>
              <a:buNone/>
            </a:pPr>
            <a:endParaRPr lang="tr-TR" sz="2000" b="1" smtClean="0">
              <a:cs typeface="Times New Roman" pitchFamily="18" charset="0"/>
            </a:endParaRPr>
          </a:p>
          <a:p>
            <a:pPr marL="0" indent="0" eaLnBrk="1" hangingPunct="1">
              <a:spcAft>
                <a:spcPts val="375"/>
              </a:spcAft>
              <a:buFontTx/>
              <a:buNone/>
            </a:pPr>
            <a:r>
              <a:rPr lang="tr-TR" b="1" smtClean="0">
                <a:cs typeface="Times New Roman" pitchFamily="18" charset="0"/>
              </a:rPr>
              <a:t>	</a:t>
            </a:r>
            <a:r>
              <a:rPr lang="tr-TR" b="1" smtClean="0">
                <a:solidFill>
                  <a:srgbClr val="0000FF"/>
                </a:solidFill>
                <a:cs typeface="Times New Roman" pitchFamily="18" charset="0"/>
              </a:rPr>
              <a:t>3 TEMEL İLKESİ: </a:t>
            </a:r>
          </a:p>
          <a:p>
            <a:pPr marL="0" indent="0" eaLnBrk="1" hangingPunct="1">
              <a:spcAft>
                <a:spcPts val="375"/>
              </a:spcAft>
              <a:buFont typeface="Arial" charset="0"/>
              <a:buNone/>
            </a:pPr>
            <a:endParaRPr lang="tr-TR" sz="2400" b="1" smtClean="0">
              <a:cs typeface="Times New Roman" pitchFamily="18" charset="0"/>
            </a:endParaRPr>
          </a:p>
          <a:p>
            <a:pPr marL="0" indent="0" algn="just" eaLnBrk="1" hangingPunct="1">
              <a:spcAft>
                <a:spcPts val="375"/>
              </a:spcAft>
              <a:buFontTx/>
              <a:buNone/>
            </a:pPr>
            <a:r>
              <a:rPr lang="tr-TR" b="1" smtClean="0">
                <a:cs typeface="Times New Roman" pitchFamily="18" charset="0"/>
              </a:rPr>
              <a:t>   </a:t>
            </a:r>
            <a:r>
              <a:rPr lang="tr-TR" b="1" smtClean="0">
                <a:solidFill>
                  <a:srgbClr val="0000FF"/>
                </a:solidFill>
                <a:cs typeface="Times New Roman" pitchFamily="18" charset="0"/>
              </a:rPr>
              <a:t>A- </a:t>
            </a:r>
            <a:r>
              <a:rPr lang="tr-TR" b="1" u="sng" smtClean="0">
                <a:solidFill>
                  <a:srgbClr val="0000FF"/>
                </a:solidFill>
                <a:cs typeface="Times New Roman" pitchFamily="18" charset="0"/>
              </a:rPr>
              <a:t>DAVRANIŞLA ÖRNEK OLMAK!</a:t>
            </a:r>
            <a:r>
              <a:rPr lang="tr-TR" b="1" smtClean="0">
                <a:solidFill>
                  <a:srgbClr val="0000FF"/>
                </a:solidFill>
                <a:cs typeface="Times New Roman" pitchFamily="18" charset="0"/>
              </a:rPr>
              <a:t> </a:t>
            </a:r>
          </a:p>
          <a:p>
            <a:pPr marL="0" indent="0" algn="just" eaLnBrk="1" hangingPunct="1">
              <a:spcAft>
                <a:spcPts val="375"/>
              </a:spcAft>
              <a:buFontTx/>
              <a:buNone/>
            </a:pPr>
            <a:endParaRPr lang="tr-TR" b="1" smtClean="0">
              <a:solidFill>
                <a:srgbClr val="0000FF"/>
              </a:solidFill>
              <a:cs typeface="Times New Roman" pitchFamily="18" charset="0"/>
            </a:endParaRPr>
          </a:p>
          <a:p>
            <a:pPr marL="0" indent="0" eaLnBrk="1" hangingPunct="1">
              <a:spcAft>
                <a:spcPts val="375"/>
              </a:spcAft>
              <a:buFontTx/>
              <a:buNone/>
            </a:pPr>
            <a:r>
              <a:rPr lang="tr-TR" b="1" smtClean="0">
                <a:solidFill>
                  <a:srgbClr val="0000FF"/>
                </a:solidFill>
                <a:cs typeface="Times New Roman" pitchFamily="18" charset="0"/>
              </a:rPr>
              <a:t>   B- </a:t>
            </a:r>
            <a:r>
              <a:rPr lang="tr-TR" b="1" u="sng" smtClean="0">
                <a:solidFill>
                  <a:srgbClr val="0000FF"/>
                </a:solidFill>
                <a:cs typeface="Times New Roman" pitchFamily="18" charset="0"/>
              </a:rPr>
              <a:t>ANNE-BABANIN SÖZBİRLİĞİ</a:t>
            </a:r>
            <a:r>
              <a:rPr lang="tr-TR" b="1" smtClean="0">
                <a:solidFill>
                  <a:srgbClr val="0000FF"/>
                </a:solidFill>
                <a:cs typeface="Times New Roman" pitchFamily="18" charset="0"/>
              </a:rPr>
              <a:t> </a:t>
            </a:r>
            <a:r>
              <a:rPr lang="tr-TR" b="1" u="sng" smtClean="0">
                <a:solidFill>
                  <a:srgbClr val="0000FF"/>
                </a:solidFill>
                <a:cs typeface="Times New Roman" pitchFamily="18" charset="0"/>
              </a:rPr>
              <a:t>VE İŞBİRLİĞİ   </a:t>
            </a:r>
          </a:p>
          <a:p>
            <a:pPr marL="0" indent="0" eaLnBrk="1" hangingPunct="1">
              <a:spcAft>
                <a:spcPts val="375"/>
              </a:spcAft>
              <a:buFontTx/>
              <a:buNone/>
            </a:pPr>
            <a:r>
              <a:rPr lang="tr-TR" b="1" smtClean="0">
                <a:solidFill>
                  <a:srgbClr val="0000FF"/>
                </a:solidFill>
                <a:cs typeface="Times New Roman" pitchFamily="18" charset="0"/>
              </a:rPr>
              <a:t>        </a:t>
            </a:r>
            <a:r>
              <a:rPr lang="tr-TR" b="1" u="sng" smtClean="0">
                <a:solidFill>
                  <a:srgbClr val="0000FF"/>
                </a:solidFill>
                <a:cs typeface="Times New Roman" pitchFamily="18" charset="0"/>
              </a:rPr>
              <a:t>YAPMASI!</a:t>
            </a:r>
            <a:r>
              <a:rPr lang="tr-TR" b="1" smtClean="0">
                <a:solidFill>
                  <a:srgbClr val="0000FF"/>
                </a:solidFill>
                <a:cs typeface="Times New Roman" pitchFamily="18" charset="0"/>
              </a:rPr>
              <a:t> </a:t>
            </a:r>
          </a:p>
          <a:p>
            <a:pPr marL="0" indent="0" eaLnBrk="1" hangingPunct="1">
              <a:spcAft>
                <a:spcPts val="375"/>
              </a:spcAft>
              <a:buFontTx/>
              <a:buNone/>
            </a:pPr>
            <a:endParaRPr lang="tr-TR" b="1" smtClean="0">
              <a:solidFill>
                <a:srgbClr val="0000FF"/>
              </a:solidFill>
              <a:cs typeface="Times New Roman" pitchFamily="18" charset="0"/>
            </a:endParaRPr>
          </a:p>
          <a:p>
            <a:pPr marL="0" indent="0" algn="just" eaLnBrk="1" hangingPunct="1">
              <a:spcAft>
                <a:spcPts val="375"/>
              </a:spcAft>
              <a:buFontTx/>
              <a:buNone/>
            </a:pPr>
            <a:r>
              <a:rPr lang="tr-TR" b="1" smtClean="0">
                <a:solidFill>
                  <a:srgbClr val="0000FF"/>
                </a:solidFill>
                <a:cs typeface="Times New Roman" pitchFamily="18" charset="0"/>
              </a:rPr>
              <a:t>    C- </a:t>
            </a:r>
            <a:r>
              <a:rPr lang="tr-TR" b="1" u="sng" smtClean="0">
                <a:solidFill>
                  <a:srgbClr val="0000FF"/>
                </a:solidFill>
                <a:cs typeface="Times New Roman" pitchFamily="18" charset="0"/>
              </a:rPr>
              <a:t>TUTARLI, SABIRLI VE KARARLI OLMAK! </a:t>
            </a:r>
            <a:endParaRPr lang="tr-TR" b="1" smtClean="0">
              <a:solidFill>
                <a:srgbClr val="0000FF"/>
              </a:solidFill>
              <a:latin typeface="Times New Roman" pitchFamily="18" charset="0"/>
              <a:cs typeface="Times New Roman" pitchFamily="18" charset="0"/>
            </a:endParaRPr>
          </a:p>
          <a:p>
            <a:pPr marL="0" indent="0" eaLnBrk="1" hangingPunct="1"/>
            <a:endParaRPr lang="tr-TR"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813"/>
            <a:ext cx="8435975" cy="5721350"/>
          </a:xfrm>
        </p:spPr>
        <p:txBody>
          <a:bodyPr>
            <a:normAutofit/>
          </a:bodyPr>
          <a:lstStyle/>
          <a:p>
            <a:pPr marL="0" indent="0">
              <a:lnSpc>
                <a:spcPct val="80000"/>
              </a:lnSpc>
              <a:buFont typeface="Arial" charset="0"/>
              <a:buNone/>
            </a:pPr>
            <a:r>
              <a:rPr lang="tr-TR" b="1" smtClean="0">
                <a:solidFill>
                  <a:srgbClr val="0000FF"/>
                </a:solidFill>
                <a:cs typeface="Times New Roman" pitchFamily="18" charset="0"/>
              </a:rPr>
              <a:t>Çocuklarımızla Etkili Bir İletişim             </a:t>
            </a:r>
          </a:p>
          <a:p>
            <a:pPr marL="0" indent="0">
              <a:lnSpc>
                <a:spcPct val="80000"/>
              </a:lnSpc>
              <a:buFont typeface="Arial" charset="0"/>
              <a:buNone/>
            </a:pPr>
            <a:r>
              <a:rPr lang="tr-TR" b="1" smtClean="0">
                <a:solidFill>
                  <a:srgbClr val="0000FF"/>
                </a:solidFill>
                <a:cs typeface="Times New Roman" pitchFamily="18" charset="0"/>
              </a:rPr>
              <a:t>Kurabilmek İçin Neler Yapabiliriz?</a:t>
            </a:r>
          </a:p>
          <a:p>
            <a:pPr marL="0" indent="0">
              <a:lnSpc>
                <a:spcPct val="80000"/>
              </a:lnSpc>
              <a:buFont typeface="Arial" charset="0"/>
              <a:buNone/>
            </a:pPr>
            <a:r>
              <a:rPr lang="tr-TR" sz="2000" b="1" smtClean="0">
                <a:solidFill>
                  <a:srgbClr val="0000FF"/>
                </a:solidFill>
                <a:cs typeface="Times New Roman" pitchFamily="18" charset="0"/>
              </a:rPr>
              <a:t> </a:t>
            </a:r>
            <a:r>
              <a:rPr lang="tr-TR" sz="2000" smtClean="0">
                <a:cs typeface="Times New Roman" pitchFamily="18" charset="0"/>
              </a:rPr>
              <a:t>     </a:t>
            </a:r>
          </a:p>
          <a:p>
            <a:pPr marL="0" indent="0">
              <a:lnSpc>
                <a:spcPct val="80000"/>
              </a:lnSpc>
              <a:buFont typeface="Arial" charset="0"/>
              <a:buNone/>
            </a:pPr>
            <a:r>
              <a:rPr lang="tr-TR" sz="2500" b="1" smtClean="0">
                <a:solidFill>
                  <a:srgbClr val="0000FF"/>
                </a:solidFill>
                <a:cs typeface="Times New Roman" pitchFamily="18" charset="0"/>
              </a:rPr>
              <a:t>1. </a:t>
            </a:r>
            <a:r>
              <a:rPr lang="tr-TR" sz="2500" b="1" smtClean="0">
                <a:cs typeface="Times New Roman" pitchFamily="18" charset="0"/>
              </a:rPr>
              <a:t>Etkin dinleme yapın.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2. </a:t>
            </a:r>
            <a:r>
              <a:rPr lang="tr-TR" sz="2500" b="1" smtClean="0">
                <a:cs typeface="Times New Roman" pitchFamily="18" charset="0"/>
              </a:rPr>
              <a:t>Onu anladığınızı hissettirin.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3. </a:t>
            </a:r>
            <a:r>
              <a:rPr lang="tr-TR" sz="2500" b="1" smtClean="0">
                <a:cs typeface="Times New Roman" pitchFamily="18" charset="0"/>
              </a:rPr>
              <a:t>İstediği kadar kendini ifade etmesine izin verin.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4. </a:t>
            </a:r>
            <a:r>
              <a:rPr lang="tr-TR" sz="2500" b="1" smtClean="0">
                <a:cs typeface="Times New Roman" pitchFamily="18" charset="0"/>
              </a:rPr>
              <a:t>Sürekli eleştirmeyin ve sözlerine değer verin.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5. </a:t>
            </a:r>
            <a:r>
              <a:rPr lang="tr-TR" sz="2500" b="1" smtClean="0">
                <a:cs typeface="Times New Roman" pitchFamily="18" charset="0"/>
              </a:rPr>
              <a:t>Aldığınız kararlarda onun da fikrini almayı unutmayın.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6. </a:t>
            </a:r>
            <a:r>
              <a:rPr lang="tr-TR" sz="2500" b="1" smtClean="0">
                <a:cs typeface="Times New Roman" pitchFamily="18" charset="0"/>
              </a:rPr>
              <a:t>Ona güvendiğinizi hissettirin.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7. </a:t>
            </a:r>
            <a:r>
              <a:rPr lang="tr-TR" sz="2500" b="1" smtClean="0">
                <a:cs typeface="Times New Roman" pitchFamily="18" charset="0"/>
              </a:rPr>
              <a:t>Sorumluluk almasına fırsat verin.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8. </a:t>
            </a:r>
            <a:r>
              <a:rPr lang="tr-TR" sz="2500" b="1" smtClean="0">
                <a:cs typeface="Times New Roman" pitchFamily="18" charset="0"/>
              </a:rPr>
              <a:t>Değerli olduğunu hissetmesini sağlayın. </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9. </a:t>
            </a:r>
            <a:r>
              <a:rPr lang="tr-TR" sz="2500" b="1" smtClean="0">
                <a:cs typeface="Times New Roman" pitchFamily="18" charset="0"/>
              </a:rPr>
              <a:t>Çocuklarınıza sözlerinizle değil davranışlarınızla örnek olun.</a:t>
            </a:r>
            <a:endParaRPr lang="tr-TR" sz="2500" b="1" smtClean="0">
              <a:latin typeface="Times New Roman" pitchFamily="18" charset="0"/>
              <a:cs typeface="Times New Roman" pitchFamily="18" charset="0"/>
            </a:endParaRPr>
          </a:p>
          <a:p>
            <a:pPr marL="0" indent="0">
              <a:lnSpc>
                <a:spcPct val="80000"/>
              </a:lnSpc>
              <a:buFont typeface="Arial" charset="0"/>
              <a:buNone/>
            </a:pPr>
            <a:r>
              <a:rPr lang="tr-TR" sz="2500" b="1" smtClean="0">
                <a:solidFill>
                  <a:srgbClr val="0000FF"/>
                </a:solidFill>
                <a:cs typeface="Times New Roman" pitchFamily="18" charset="0"/>
              </a:rPr>
              <a:t>10. </a:t>
            </a:r>
            <a:r>
              <a:rPr lang="tr-TR" sz="2500" b="1" smtClean="0">
                <a:cs typeface="Times New Roman" pitchFamily="18" charset="0"/>
              </a:rPr>
              <a:t>EN İYİ NASİHAT İYİ ÖRNEK OLMAKTIR!</a:t>
            </a:r>
            <a:endParaRPr lang="tr-TR" sz="2500" b="1"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60350"/>
            <a:ext cx="8229600" cy="6381750"/>
          </a:xfrm>
        </p:spPr>
        <p:txBody>
          <a:bodyPr/>
          <a:lstStyle/>
          <a:p>
            <a:pPr marL="0" indent="0" algn="ctr">
              <a:lnSpc>
                <a:spcPct val="115000"/>
              </a:lnSpc>
              <a:spcAft>
                <a:spcPts val="1000"/>
              </a:spcAft>
              <a:buFont typeface="Arial" charset="0"/>
              <a:buNone/>
              <a:defRPr/>
            </a:pPr>
            <a:r>
              <a:rPr lang="tr-TR" sz="1800" b="1" dirty="0">
                <a:solidFill>
                  <a:srgbClr val="0000FF"/>
                </a:solidFill>
                <a:ea typeface="Calibri"/>
                <a:cs typeface="Times New Roman"/>
              </a:rPr>
              <a:t>ÇOCUĞU DİNLEMENİN VE ÇOCUKLA SOHBET İÇİNDE OLMANIN  </a:t>
            </a:r>
            <a:r>
              <a:rPr lang="tr-TR" sz="1800" b="1" dirty="0" smtClean="0">
                <a:solidFill>
                  <a:srgbClr val="0000FF"/>
                </a:solidFill>
                <a:ea typeface="Calibri"/>
                <a:cs typeface="Times New Roman"/>
              </a:rPr>
              <a:t>                                      ÇOCUĞA </a:t>
            </a:r>
            <a:r>
              <a:rPr lang="tr-TR" sz="1800" b="1" dirty="0">
                <a:solidFill>
                  <a:srgbClr val="0000FF"/>
                </a:solidFill>
                <a:ea typeface="Calibri"/>
                <a:cs typeface="Times New Roman"/>
              </a:rPr>
              <a:t>VERDİĞİ 6 ÇOK ÖNEMLİ MESAJ</a:t>
            </a:r>
            <a:endParaRPr lang="tr-TR" sz="1800" dirty="0">
              <a:ea typeface="Calibri"/>
              <a:cs typeface="Times New Roman"/>
            </a:endParaRPr>
          </a:p>
          <a:p>
            <a:pPr>
              <a:lnSpc>
                <a:spcPct val="115000"/>
              </a:lnSpc>
              <a:spcAft>
                <a:spcPts val="1000"/>
              </a:spcAft>
              <a:defRPr/>
            </a:pPr>
            <a:r>
              <a:rPr lang="tr-TR" sz="1800" b="1" dirty="0">
                <a:solidFill>
                  <a:srgbClr val="0000FF"/>
                </a:solidFill>
                <a:ea typeface="Calibri"/>
                <a:cs typeface="Times New Roman"/>
              </a:rPr>
              <a:t>1.</a:t>
            </a:r>
            <a:r>
              <a:rPr lang="tr-TR" sz="1800" dirty="0">
                <a:solidFill>
                  <a:srgbClr val="0000FF"/>
                </a:solidFill>
                <a:ea typeface="Calibri"/>
                <a:cs typeface="Times New Roman"/>
              </a:rPr>
              <a:t> </a:t>
            </a:r>
            <a:r>
              <a:rPr lang="tr-TR" sz="1800" dirty="0">
                <a:ea typeface="Calibri"/>
                <a:cs typeface="Times New Roman"/>
              </a:rPr>
              <a:t>Sen benim için önemlisin, sen önemli bir insansın mesajını verir.</a:t>
            </a:r>
          </a:p>
          <a:p>
            <a:pPr>
              <a:lnSpc>
                <a:spcPct val="115000"/>
              </a:lnSpc>
              <a:spcAft>
                <a:spcPts val="1000"/>
              </a:spcAft>
              <a:defRPr/>
            </a:pPr>
            <a:r>
              <a:rPr lang="tr-TR" sz="1800" b="1" dirty="0">
                <a:solidFill>
                  <a:srgbClr val="0000FF"/>
                </a:solidFill>
                <a:ea typeface="Calibri"/>
                <a:cs typeface="Times New Roman"/>
              </a:rPr>
              <a:t>2.</a:t>
            </a:r>
            <a:r>
              <a:rPr lang="tr-TR" sz="1800" dirty="0">
                <a:solidFill>
                  <a:srgbClr val="0000FF"/>
                </a:solidFill>
                <a:ea typeface="Calibri"/>
                <a:cs typeface="Times New Roman"/>
              </a:rPr>
              <a:t> </a:t>
            </a:r>
            <a:r>
              <a:rPr lang="tr-TR" sz="1800" dirty="0">
                <a:ea typeface="Calibri"/>
                <a:cs typeface="Times New Roman"/>
              </a:rPr>
              <a:t>Sen doğal bir insansın sende bir bozukluk yada hata yok mesajını verir.</a:t>
            </a:r>
          </a:p>
          <a:p>
            <a:pPr>
              <a:lnSpc>
                <a:spcPct val="115000"/>
              </a:lnSpc>
              <a:spcAft>
                <a:spcPts val="1000"/>
              </a:spcAft>
              <a:defRPr/>
            </a:pPr>
            <a:r>
              <a:rPr lang="tr-TR" sz="1800" b="1" dirty="0">
                <a:solidFill>
                  <a:srgbClr val="0000FF"/>
                </a:solidFill>
                <a:ea typeface="Calibri"/>
                <a:cs typeface="Times New Roman"/>
              </a:rPr>
              <a:t>3.</a:t>
            </a:r>
            <a:r>
              <a:rPr lang="tr-TR" sz="1800" dirty="0">
                <a:ea typeface="Calibri"/>
                <a:cs typeface="Times New Roman"/>
              </a:rPr>
              <a:t> Seni seviyorum. Sen zaman ve emek vermeye değer birisisin.</a:t>
            </a:r>
          </a:p>
          <a:p>
            <a:pPr>
              <a:lnSpc>
                <a:spcPct val="115000"/>
              </a:lnSpc>
              <a:spcAft>
                <a:spcPts val="1000"/>
              </a:spcAft>
              <a:defRPr/>
            </a:pPr>
            <a:r>
              <a:rPr lang="tr-TR" sz="1800" b="1" dirty="0">
                <a:solidFill>
                  <a:srgbClr val="0000FF"/>
                </a:solidFill>
                <a:ea typeface="Calibri"/>
                <a:cs typeface="Times New Roman"/>
              </a:rPr>
              <a:t>4.</a:t>
            </a:r>
            <a:r>
              <a:rPr lang="tr-TR" sz="1800" dirty="0">
                <a:solidFill>
                  <a:srgbClr val="0000FF"/>
                </a:solidFill>
                <a:ea typeface="Calibri"/>
                <a:cs typeface="Times New Roman"/>
              </a:rPr>
              <a:t> </a:t>
            </a:r>
            <a:r>
              <a:rPr lang="tr-TR" sz="1800" dirty="0">
                <a:ea typeface="Calibri"/>
                <a:cs typeface="Times New Roman"/>
              </a:rPr>
              <a:t>Se benim için çok değerlisin. Benzerin yok.  Benim hayatımda senin yerini alacak başka kimse yok.</a:t>
            </a:r>
          </a:p>
          <a:p>
            <a:pPr>
              <a:lnSpc>
                <a:spcPct val="115000"/>
              </a:lnSpc>
              <a:spcAft>
                <a:spcPts val="1000"/>
              </a:spcAft>
              <a:defRPr/>
            </a:pPr>
            <a:r>
              <a:rPr lang="tr-TR" sz="1800" b="1" dirty="0">
                <a:solidFill>
                  <a:srgbClr val="0000FF"/>
                </a:solidFill>
                <a:ea typeface="Calibri"/>
                <a:cs typeface="Times New Roman"/>
              </a:rPr>
              <a:t>5.</a:t>
            </a:r>
            <a:r>
              <a:rPr lang="tr-TR" sz="1800" dirty="0">
                <a:ea typeface="Calibri"/>
                <a:cs typeface="Times New Roman"/>
              </a:rPr>
              <a:t> Sana güveniyorum. Sen bakıp görüp anlayabilecek ve kendi başına karar verebilecek bir insansın. Hata yapabilirsin. Bu çok normal. İnşallah da hata yaparsın ama hatalarından ders alıp öğrenebilecek birisisin sen.</a:t>
            </a:r>
          </a:p>
          <a:p>
            <a:pPr>
              <a:lnSpc>
                <a:spcPct val="115000"/>
              </a:lnSpc>
              <a:spcAft>
                <a:spcPts val="1000"/>
              </a:spcAft>
              <a:defRPr/>
            </a:pPr>
            <a:r>
              <a:rPr lang="tr-TR" sz="1800" b="1" dirty="0">
                <a:solidFill>
                  <a:srgbClr val="0000FF"/>
                </a:solidFill>
                <a:ea typeface="Calibri"/>
                <a:cs typeface="Times New Roman"/>
              </a:rPr>
              <a:t>6.</a:t>
            </a:r>
            <a:r>
              <a:rPr lang="tr-TR" sz="1800" dirty="0">
                <a:solidFill>
                  <a:srgbClr val="0000FF"/>
                </a:solidFill>
                <a:ea typeface="Calibri"/>
                <a:cs typeface="Times New Roman"/>
              </a:rPr>
              <a:t> </a:t>
            </a:r>
            <a:r>
              <a:rPr lang="tr-TR" sz="1800" dirty="0">
                <a:ea typeface="Calibri"/>
                <a:cs typeface="Times New Roman"/>
              </a:rPr>
              <a:t>Ben senin annenim ben senin babanım ve sen benim çocuğumuzsun seninle bağımız var. Ancak sen bir bireysin. Senin birey oluşuna saygım var. Onun için Sen kendi başına anlamlı özgür olan birisin. Sana </a:t>
            </a:r>
            <a:r>
              <a:rPr lang="tr-TR" sz="1800" dirty="0" smtClean="0">
                <a:ea typeface="Calibri"/>
                <a:cs typeface="Times New Roman"/>
              </a:rPr>
              <a:t>saygım var…</a:t>
            </a:r>
          </a:p>
          <a:p>
            <a:pPr marL="0" indent="0">
              <a:lnSpc>
                <a:spcPct val="115000"/>
              </a:lnSpc>
              <a:spcAft>
                <a:spcPts val="1000"/>
              </a:spcAft>
              <a:buFont typeface="Arial" charset="0"/>
              <a:buNone/>
              <a:defRPr/>
            </a:pPr>
            <a:endParaRPr lang="tr-TR" sz="1200" dirty="0" smtClean="0">
              <a:ea typeface="Calibri"/>
              <a:cs typeface="Times New Roman"/>
            </a:endParaRPr>
          </a:p>
          <a:p>
            <a:pPr marL="0" indent="0">
              <a:lnSpc>
                <a:spcPct val="115000"/>
              </a:lnSpc>
              <a:spcAft>
                <a:spcPts val="1000"/>
              </a:spcAft>
              <a:buFont typeface="Arial" charset="0"/>
              <a:buNone/>
              <a:defRPr/>
            </a:pPr>
            <a:r>
              <a:rPr lang="tr-TR" sz="1200" dirty="0" smtClean="0">
                <a:ea typeface="Calibri"/>
                <a:cs typeface="Times New Roman"/>
              </a:rPr>
              <a:t>				                                                                                   </a:t>
            </a:r>
            <a:r>
              <a:rPr lang="tr-TR" sz="1200" b="1" dirty="0" smtClean="0">
                <a:solidFill>
                  <a:srgbClr val="0000FF"/>
                </a:solidFill>
                <a:ea typeface="Calibri"/>
                <a:cs typeface="Times New Roman"/>
              </a:rPr>
              <a:t>DOĞAN CÜCELOĞLU</a:t>
            </a:r>
            <a:endParaRPr lang="tr-TR" sz="1200" dirty="0" smtClean="0">
              <a:ea typeface="Calibri"/>
              <a:cs typeface="Times New Roman"/>
            </a:endParaRPr>
          </a:p>
          <a:p>
            <a:pPr>
              <a:defRPr/>
            </a:pPr>
            <a:endParaRPr lang="tr-TR" sz="1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İçerik Yer Tutucusu 3" descr="C:\Users\User\Desktop\çocukeğitimi.jpg"/>
          <p:cNvPicPr>
            <a:picLocks noGrp="1"/>
          </p:cNvPicPr>
          <p:nvPr>
            <p:ph idx="1"/>
          </p:nvPr>
        </p:nvPicPr>
        <p:blipFill>
          <a:blip r:embed="rId2"/>
          <a:srcRect/>
          <a:stretch>
            <a:fillRect/>
          </a:stretch>
        </p:blipFill>
        <p:spPr>
          <a:xfrm>
            <a:off x="179388" y="188913"/>
            <a:ext cx="8856662" cy="633571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İçerik Yer Tutucusu 2"/>
          <p:cNvSpPr>
            <a:spLocks noGrp="1"/>
          </p:cNvSpPr>
          <p:nvPr>
            <p:ph idx="1"/>
          </p:nvPr>
        </p:nvSpPr>
        <p:spPr>
          <a:xfrm>
            <a:off x="250825" y="115888"/>
            <a:ext cx="8785225" cy="6553200"/>
          </a:xfrm>
        </p:spPr>
        <p:txBody>
          <a:bodyPr/>
          <a:lstStyle/>
          <a:p>
            <a:endParaRPr lang="tr-TR" smtClean="0"/>
          </a:p>
        </p:txBody>
      </p:sp>
      <p:pic>
        <p:nvPicPr>
          <p:cNvPr id="224258" name="Picture 2" descr="C:\Users\User\Desktop\PDR B-UFUK İLKOKULU\OKUL PANAOSU\20170426_121123.png"/>
          <p:cNvPicPr>
            <a:picLocks noChangeAspect="1" noChangeArrowheads="1"/>
          </p:cNvPicPr>
          <p:nvPr/>
        </p:nvPicPr>
        <p:blipFill>
          <a:blip r:embed="rId2"/>
          <a:srcRect/>
          <a:stretch>
            <a:fillRect/>
          </a:stretch>
        </p:blipFill>
        <p:spPr bwMode="auto">
          <a:xfrm>
            <a:off x="250825" y="115888"/>
            <a:ext cx="8642350" cy="662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1" name="İçerik Yer Tutucusu 3" descr="C:\Users\User\Desktop\99c3e3dd6bfe02db9dda2b649481f567.jpg"/>
          <p:cNvPicPr>
            <a:picLocks noGrp="1"/>
          </p:cNvPicPr>
          <p:nvPr>
            <p:ph idx="1"/>
          </p:nvPr>
        </p:nvPicPr>
        <p:blipFill>
          <a:blip r:embed="rId2"/>
          <a:srcRect/>
          <a:stretch>
            <a:fillRect/>
          </a:stretch>
        </p:blipFill>
        <p:spPr>
          <a:xfrm>
            <a:off x="395288" y="44450"/>
            <a:ext cx="8353425" cy="6624638"/>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950" y="115888"/>
            <a:ext cx="9072563" cy="1152525"/>
          </a:xfrm>
        </p:spPr>
        <p:txBody>
          <a:bodyPr>
            <a:normAutofit fontScale="90000"/>
          </a:bodyPr>
          <a:lstStyle/>
          <a:p>
            <a:pPr algn="ctr" eaLnBrk="1" fontAlgn="auto" hangingPunct="1">
              <a:spcAft>
                <a:spcPts val="0"/>
              </a:spcAft>
              <a:defRPr/>
            </a:pPr>
            <a:r>
              <a:rPr lang="tr-TR" b="1" dirty="0" smtClean="0">
                <a:solidFill>
                  <a:srgbClr val="0000FF"/>
                </a:solidFill>
              </a:rPr>
              <a:t>Çocuğumuzla Aramızdaki                           İletişim Hataları</a:t>
            </a:r>
            <a:endParaRPr lang="tr-TR" b="1" dirty="0">
              <a:solidFill>
                <a:srgbClr val="0000FF"/>
              </a:solidFill>
            </a:endParaRPr>
          </a:p>
        </p:txBody>
      </p:sp>
      <p:sp>
        <p:nvSpPr>
          <p:cNvPr id="3" name="2 İçerik Yer Tutucusu"/>
          <p:cNvSpPr>
            <a:spLocks noGrp="1"/>
          </p:cNvSpPr>
          <p:nvPr>
            <p:ph idx="1"/>
          </p:nvPr>
        </p:nvSpPr>
        <p:spPr>
          <a:xfrm>
            <a:off x="1042988" y="1360488"/>
            <a:ext cx="7416800" cy="5329237"/>
          </a:xfrm>
        </p:spPr>
        <p:txBody>
          <a:bodyPr>
            <a:normAutofit fontScale="55000" lnSpcReduction="20000"/>
          </a:bodyPr>
          <a:lstStyle/>
          <a:p>
            <a:pPr marL="365760" indent="-283464" eaLnBrk="1" fontAlgn="auto" hangingPunct="1">
              <a:spcAft>
                <a:spcPts val="0"/>
              </a:spcAft>
              <a:buFont typeface="Wingdings 2"/>
              <a:buChar char=""/>
              <a:defRPr/>
            </a:pPr>
            <a:r>
              <a:rPr lang="tr-TR" dirty="0" smtClean="0"/>
              <a:t>Yargılama</a:t>
            </a:r>
          </a:p>
          <a:p>
            <a:pPr marL="365760" indent="-283464" eaLnBrk="1" fontAlgn="auto" hangingPunct="1">
              <a:spcAft>
                <a:spcPts val="0"/>
              </a:spcAft>
              <a:buFont typeface="Wingdings 2"/>
              <a:buChar char=""/>
              <a:defRPr/>
            </a:pPr>
            <a:r>
              <a:rPr lang="tr-TR" dirty="0" smtClean="0"/>
              <a:t>Eleştirme</a:t>
            </a:r>
          </a:p>
          <a:p>
            <a:pPr marL="365760" indent="-283464" eaLnBrk="1" fontAlgn="auto" hangingPunct="1">
              <a:spcAft>
                <a:spcPts val="0"/>
              </a:spcAft>
              <a:buFont typeface="Wingdings 2"/>
              <a:buChar char=""/>
              <a:defRPr/>
            </a:pPr>
            <a:r>
              <a:rPr lang="tr-TR" dirty="0" smtClean="0"/>
              <a:t>Suçlama</a:t>
            </a:r>
          </a:p>
          <a:p>
            <a:pPr marL="365760" indent="-283464" eaLnBrk="1" fontAlgn="auto" hangingPunct="1">
              <a:spcAft>
                <a:spcPts val="0"/>
              </a:spcAft>
              <a:buFont typeface="Wingdings 2"/>
              <a:buChar char=""/>
              <a:defRPr/>
            </a:pPr>
            <a:r>
              <a:rPr lang="tr-TR" dirty="0" smtClean="0"/>
              <a:t>Kıyaslama</a:t>
            </a:r>
          </a:p>
          <a:p>
            <a:pPr marL="365760" indent="-283464" eaLnBrk="1" fontAlgn="auto" hangingPunct="1">
              <a:spcAft>
                <a:spcPts val="0"/>
              </a:spcAft>
              <a:buFont typeface="Wingdings 2"/>
              <a:buChar char=""/>
              <a:defRPr/>
            </a:pPr>
            <a:r>
              <a:rPr lang="tr-TR" dirty="0" smtClean="0"/>
              <a:t>Göz dağı verme</a:t>
            </a:r>
          </a:p>
          <a:p>
            <a:pPr marL="365760" indent="-283464" eaLnBrk="1" fontAlgn="auto" hangingPunct="1">
              <a:spcAft>
                <a:spcPts val="0"/>
              </a:spcAft>
              <a:buFont typeface="Wingdings 2"/>
              <a:buChar char=""/>
              <a:defRPr/>
            </a:pPr>
            <a:r>
              <a:rPr lang="tr-TR" dirty="0" smtClean="0"/>
              <a:t>Sen dili kullanma</a:t>
            </a:r>
          </a:p>
          <a:p>
            <a:pPr marL="365760" indent="-283464" eaLnBrk="1" fontAlgn="auto" hangingPunct="1">
              <a:spcAft>
                <a:spcPts val="0"/>
              </a:spcAft>
              <a:buFont typeface="Wingdings 2"/>
              <a:buChar char=""/>
              <a:defRPr/>
            </a:pPr>
            <a:r>
              <a:rPr lang="tr-TR" dirty="0" smtClean="0"/>
              <a:t>Ahlak dersi verme</a:t>
            </a:r>
          </a:p>
          <a:p>
            <a:pPr marL="365760" indent="-283464" eaLnBrk="1" fontAlgn="auto" hangingPunct="1">
              <a:spcAft>
                <a:spcPts val="0"/>
              </a:spcAft>
              <a:buFont typeface="Wingdings 2"/>
              <a:buChar char=""/>
              <a:defRPr/>
            </a:pPr>
            <a:r>
              <a:rPr lang="tr-TR" dirty="0" smtClean="0"/>
              <a:t>Saldırmak </a:t>
            </a:r>
          </a:p>
          <a:p>
            <a:pPr marL="365760" indent="-283464" eaLnBrk="1" fontAlgn="auto" hangingPunct="1">
              <a:spcAft>
                <a:spcPts val="0"/>
              </a:spcAft>
              <a:buFont typeface="Wingdings 2"/>
              <a:buChar char=""/>
              <a:defRPr/>
            </a:pPr>
            <a:r>
              <a:rPr lang="tr-TR" dirty="0" smtClean="0"/>
              <a:t>Tehdit etme</a:t>
            </a:r>
          </a:p>
          <a:p>
            <a:pPr marL="365760" indent="-283464" eaLnBrk="1" fontAlgn="auto" hangingPunct="1">
              <a:spcAft>
                <a:spcPts val="0"/>
              </a:spcAft>
              <a:buFont typeface="Wingdings 2"/>
              <a:buChar char=""/>
              <a:defRPr/>
            </a:pPr>
            <a:r>
              <a:rPr lang="tr-TR" dirty="0" smtClean="0"/>
              <a:t>Değersiz görme</a:t>
            </a:r>
          </a:p>
          <a:p>
            <a:pPr marL="365760" indent="-283464" eaLnBrk="1" fontAlgn="auto" hangingPunct="1">
              <a:spcAft>
                <a:spcPts val="0"/>
              </a:spcAft>
              <a:buFont typeface="Wingdings 2"/>
              <a:buChar char=""/>
              <a:defRPr/>
            </a:pPr>
            <a:r>
              <a:rPr lang="tr-TR" dirty="0" smtClean="0"/>
              <a:t>Söz kesme</a:t>
            </a:r>
          </a:p>
          <a:p>
            <a:pPr marL="365760" indent="-283464" eaLnBrk="1" fontAlgn="auto" hangingPunct="1">
              <a:spcAft>
                <a:spcPts val="0"/>
              </a:spcAft>
              <a:buFont typeface="Wingdings 2"/>
              <a:buChar char=""/>
              <a:defRPr/>
            </a:pPr>
            <a:r>
              <a:rPr lang="tr-TR" dirty="0" smtClean="0"/>
              <a:t>Uzun uzun nasihat etmek, nutuk çekmek, öğüt vermek</a:t>
            </a:r>
          </a:p>
          <a:p>
            <a:pPr marL="365760" indent="-283464" eaLnBrk="1" fontAlgn="auto" hangingPunct="1">
              <a:spcAft>
                <a:spcPts val="0"/>
              </a:spcAft>
              <a:buFont typeface="Wingdings 2"/>
              <a:buChar char=""/>
              <a:defRPr/>
            </a:pPr>
            <a:r>
              <a:rPr lang="tr-TR" dirty="0" smtClean="0"/>
              <a:t>Dinlememek ya da dinliyormuş gibi yapmak</a:t>
            </a:r>
          </a:p>
          <a:p>
            <a:pPr marL="365760" indent="-283464" eaLnBrk="1" fontAlgn="auto" hangingPunct="1">
              <a:spcAft>
                <a:spcPts val="0"/>
              </a:spcAft>
              <a:buFont typeface="Wingdings 2"/>
              <a:buChar char=""/>
              <a:defRPr/>
            </a:pPr>
            <a:r>
              <a:rPr lang="tr-TR" dirty="0" smtClean="0"/>
              <a:t>Zıtlaşmak tartışmak</a:t>
            </a:r>
          </a:p>
          <a:p>
            <a:pPr marL="365760" indent="-283464" eaLnBrk="1" fontAlgn="auto" hangingPunct="1">
              <a:spcAft>
                <a:spcPts val="0"/>
              </a:spcAft>
              <a:buFont typeface="Wingdings 2"/>
              <a:buChar char=""/>
              <a:defRPr/>
            </a:pPr>
            <a:r>
              <a:rPr lang="tr-TR" dirty="0" smtClean="0"/>
              <a:t>Anlattıklarıyla alay etmek</a:t>
            </a:r>
          </a:p>
          <a:p>
            <a:pPr marL="365760" indent="-283464" eaLnBrk="1" fontAlgn="auto" hangingPunct="1">
              <a:spcAft>
                <a:spcPts val="0"/>
              </a:spcAft>
              <a:buFont typeface="Wingdings 2"/>
              <a:buChar char=""/>
              <a:defRPr/>
            </a:pPr>
            <a:r>
              <a:rPr lang="tr-TR" dirty="0" smtClean="0"/>
              <a:t>Ad takmak, etiketlemek (tembel, aptal, saygısız….)</a:t>
            </a:r>
          </a:p>
          <a:p>
            <a:pPr marL="365760" indent="-283464" eaLnBrk="1" fontAlgn="auto" hangingPunct="1">
              <a:spcAft>
                <a:spcPts val="0"/>
              </a:spcAft>
              <a:buFont typeface="Wingdings 2"/>
              <a:buChar char=""/>
              <a:defRPr/>
            </a:pPr>
            <a:r>
              <a:rPr lang="tr-TR" dirty="0" smtClean="0"/>
              <a:t>Emir vermek,sorgulamak</a:t>
            </a:r>
          </a:p>
        </p:txBody>
      </p:sp>
      <p:sp>
        <p:nvSpPr>
          <p:cNvPr id="226307" name="AutoShape 210"/>
          <p:cNvSpPr>
            <a:spLocks noChangeArrowheads="1"/>
          </p:cNvSpPr>
          <p:nvPr/>
        </p:nvSpPr>
        <p:spPr bwMode="auto">
          <a:xfrm>
            <a:off x="5580063" y="1720850"/>
            <a:ext cx="2303462" cy="23050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2988" y="188913"/>
            <a:ext cx="7891462" cy="6480175"/>
          </a:xfrm>
        </p:spPr>
        <p:txBody>
          <a:bodyPr/>
          <a:lstStyle/>
          <a:p>
            <a:pPr>
              <a:lnSpc>
                <a:spcPct val="115000"/>
              </a:lnSpc>
              <a:spcAft>
                <a:spcPts val="1000"/>
              </a:spcAft>
              <a:defRPr/>
            </a:pPr>
            <a:r>
              <a:rPr lang="tr-TR" b="1" u="sng" dirty="0" smtClean="0">
                <a:solidFill>
                  <a:srgbClr val="C00000"/>
                </a:solidFill>
                <a:latin typeface="Calibri"/>
                <a:ea typeface="Calibri"/>
                <a:cs typeface="Times New Roman"/>
              </a:rPr>
              <a:t>ÇOCUĞUNUZLA SAĞLIKLI İLETİŞİM İÇİN  </a:t>
            </a:r>
            <a:endParaRPr lang="tr-TR" sz="12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SAYGI DUYUN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DİNLEYİN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EŞLİK EDİN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ÇOK ÖĞÜT VERMEYİN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KIYASLAMAYIN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DEĞER VERİN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EMİR VERMEYİN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ÖRNEK OLUN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ELEŞTİRMEYİN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FIRSAT VERİN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TEHDİT ETMEYİN </a:t>
            </a:r>
            <a:endParaRPr lang="tr-TR" sz="2000" dirty="0" smtClean="0">
              <a:latin typeface="Calibri"/>
              <a:ea typeface="Calibri"/>
              <a:cs typeface="Times New Roman"/>
            </a:endParaRPr>
          </a:p>
          <a:p>
            <a:pPr marL="342900" indent="-342900">
              <a:lnSpc>
                <a:spcPct val="115000"/>
              </a:lnSpc>
              <a:spcAft>
                <a:spcPts val="0"/>
              </a:spcAft>
              <a:buClr>
                <a:srgbClr val="C00000"/>
              </a:buClr>
              <a:buSzPts val="3600"/>
              <a:buFont typeface="Wingdings"/>
              <a:buChar char=""/>
              <a:defRPr/>
            </a:pPr>
            <a:r>
              <a:rPr lang="tr-TR" sz="2000" b="1" dirty="0" smtClean="0">
                <a:solidFill>
                  <a:srgbClr val="0000FF"/>
                </a:solidFill>
                <a:latin typeface="Calibri"/>
                <a:ea typeface="Calibri"/>
                <a:cs typeface="Times New Roman"/>
              </a:rPr>
              <a:t>YOL GÖSTERİN </a:t>
            </a:r>
            <a:endParaRPr lang="tr-TR" sz="2000" dirty="0" smtClean="0">
              <a:latin typeface="Calibri"/>
              <a:ea typeface="Calibri"/>
              <a:cs typeface="Times New Roman"/>
            </a:endParaRPr>
          </a:p>
          <a:p>
            <a:pPr marL="342900" indent="-342900">
              <a:lnSpc>
                <a:spcPct val="115000"/>
              </a:lnSpc>
              <a:spcAft>
                <a:spcPts val="1000"/>
              </a:spcAft>
              <a:buClr>
                <a:srgbClr val="C00000"/>
              </a:buClr>
              <a:buSzPts val="3600"/>
              <a:buFont typeface="Wingdings"/>
              <a:buChar char=""/>
              <a:defRPr/>
            </a:pPr>
            <a:r>
              <a:rPr lang="tr-TR" sz="2000" b="1" dirty="0" smtClean="0">
                <a:solidFill>
                  <a:srgbClr val="0000FF"/>
                </a:solidFill>
                <a:latin typeface="Calibri"/>
                <a:ea typeface="Calibri"/>
                <a:cs typeface="Times New Roman"/>
              </a:rPr>
              <a:t>SUÇLAMAYIN</a:t>
            </a:r>
            <a:endParaRPr lang="tr-TR" sz="2000" dirty="0" smtClean="0">
              <a:latin typeface="Calibri"/>
              <a:ea typeface="Calibri"/>
              <a:cs typeface="Times New Roman"/>
            </a:endParaRPr>
          </a:p>
          <a:p>
            <a:pPr>
              <a:defRPr/>
            </a:pP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İçerik Yer Tutucusu 2"/>
          <p:cNvSpPr>
            <a:spLocks noGrp="1"/>
          </p:cNvSpPr>
          <p:nvPr>
            <p:ph idx="1"/>
          </p:nvPr>
        </p:nvSpPr>
        <p:spPr/>
        <p:txBody>
          <a:bodyPr/>
          <a:lstStyle/>
          <a:p>
            <a:pPr marL="82550" indent="0" algn="ctr">
              <a:buFont typeface="Wingdings 2" pitchFamily="18" charset="2"/>
              <a:buNone/>
            </a:pPr>
            <a:endParaRPr lang="tr-TR" sz="6600" b="1" smtClean="0">
              <a:solidFill>
                <a:srgbClr val="0000FF"/>
              </a:solidFill>
            </a:endParaRPr>
          </a:p>
          <a:p>
            <a:pPr marL="82550" indent="0" algn="ctr">
              <a:buFont typeface="Wingdings 2" pitchFamily="18" charset="2"/>
              <a:buNone/>
            </a:pPr>
            <a:r>
              <a:rPr lang="tr-TR" sz="6600" b="1" smtClean="0">
                <a:solidFill>
                  <a:srgbClr val="0000FF"/>
                </a:solidFill>
              </a:rPr>
              <a:t>SON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2275" y="260350"/>
            <a:ext cx="6689725" cy="6264275"/>
          </a:xfrm>
        </p:spPr>
        <p:txBody>
          <a:bodyPr>
            <a:normAutofit/>
          </a:bodyPr>
          <a:lstStyle/>
          <a:p>
            <a:pPr marL="0" indent="0" eaLnBrk="1" hangingPunct="1">
              <a:lnSpc>
                <a:spcPct val="90000"/>
              </a:lnSpc>
              <a:buFontTx/>
              <a:buNone/>
            </a:pPr>
            <a:r>
              <a:rPr lang="tr-TR" sz="2800" b="1" smtClean="0">
                <a:solidFill>
                  <a:srgbClr val="0000FF"/>
                </a:solidFill>
              </a:rPr>
              <a:t>AİLE NEDİR?</a:t>
            </a:r>
          </a:p>
          <a:p>
            <a:pPr marL="0" indent="0" eaLnBrk="1" hangingPunct="1">
              <a:lnSpc>
                <a:spcPct val="90000"/>
              </a:lnSpc>
              <a:buFontTx/>
              <a:buNone/>
            </a:pPr>
            <a:r>
              <a:rPr lang="tr-TR" sz="2800" b="1" smtClean="0"/>
              <a:t>Anne baba ve evlenmemiş çocuklardan oluşan toplumun en küçük birimi, yapıtaşıdır. Çocuğun ilk sosyal     deneyimlerini edindiği yerdir.</a:t>
            </a:r>
          </a:p>
          <a:p>
            <a:pPr marL="0" indent="0" eaLnBrk="1" hangingPunct="1">
              <a:lnSpc>
                <a:spcPct val="90000"/>
              </a:lnSpc>
              <a:buFontTx/>
              <a:buNone/>
            </a:pPr>
            <a:endParaRPr lang="tr-TR" sz="2800" smtClean="0"/>
          </a:p>
          <a:p>
            <a:pPr marL="0" indent="0" eaLnBrk="1" hangingPunct="1">
              <a:lnSpc>
                <a:spcPct val="90000"/>
              </a:lnSpc>
              <a:buFontTx/>
              <a:buNone/>
            </a:pPr>
            <a:r>
              <a:rPr lang="tr-TR" sz="2800" b="1" smtClean="0">
                <a:solidFill>
                  <a:srgbClr val="0000FF"/>
                </a:solidFill>
              </a:rPr>
              <a:t>AİLE ÇOCUĞA NE SAĞLAMASI GEREKİR?</a:t>
            </a:r>
            <a:endParaRPr lang="tr-TR" sz="2800" smtClean="0">
              <a:solidFill>
                <a:srgbClr val="0000FF"/>
              </a:solidFill>
            </a:endParaRPr>
          </a:p>
          <a:p>
            <a:pPr marL="0" indent="0" eaLnBrk="1" hangingPunct="1">
              <a:lnSpc>
                <a:spcPct val="90000"/>
              </a:lnSpc>
            </a:pPr>
            <a:r>
              <a:rPr lang="tr-TR" sz="2800" b="1" smtClean="0"/>
              <a:t>Temel Gereksinim İmkânları:</a:t>
            </a:r>
          </a:p>
          <a:p>
            <a:pPr marL="0" indent="0" eaLnBrk="1" hangingPunct="1">
              <a:lnSpc>
                <a:spcPct val="90000"/>
              </a:lnSpc>
            </a:pPr>
            <a:r>
              <a:rPr lang="tr-TR" sz="2800" b="1" smtClean="0"/>
              <a:t>Beslenme</a:t>
            </a:r>
          </a:p>
          <a:p>
            <a:pPr marL="0" indent="0" eaLnBrk="1" hangingPunct="1">
              <a:lnSpc>
                <a:spcPct val="90000"/>
              </a:lnSpc>
            </a:pPr>
            <a:r>
              <a:rPr lang="tr-TR" sz="2800" b="1" smtClean="0"/>
              <a:t>Barınma</a:t>
            </a:r>
          </a:p>
          <a:p>
            <a:pPr marL="0" indent="0" eaLnBrk="1" hangingPunct="1">
              <a:lnSpc>
                <a:spcPct val="90000"/>
              </a:lnSpc>
            </a:pPr>
            <a:r>
              <a:rPr lang="tr-TR" sz="2800" b="1" smtClean="0"/>
              <a:t>Korunma</a:t>
            </a:r>
          </a:p>
          <a:p>
            <a:pPr marL="0" indent="0" eaLnBrk="1" hangingPunct="1">
              <a:lnSpc>
                <a:spcPct val="90000"/>
              </a:lnSpc>
            </a:pPr>
            <a:r>
              <a:rPr lang="tr-TR" sz="2800" b="1" smtClean="0"/>
              <a:t>Sevilme</a:t>
            </a:r>
          </a:p>
          <a:p>
            <a:pPr marL="0" indent="0" eaLnBrk="1" hangingPunct="1">
              <a:lnSpc>
                <a:spcPct val="90000"/>
              </a:lnSpc>
            </a:pPr>
            <a:r>
              <a:rPr lang="tr-TR" sz="2800" b="1" smtClean="0"/>
              <a:t>Eğitim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333375"/>
            <a:ext cx="7913687" cy="6048375"/>
          </a:xfrm>
        </p:spPr>
        <p:txBody>
          <a:bodyPr rtlCol="0">
            <a:normAutofit lnSpcReduction="10000"/>
          </a:bodyPr>
          <a:lstStyle/>
          <a:p>
            <a:pPr marL="0" indent="0" algn="ctr" eaLnBrk="1" fontAlgn="auto" hangingPunct="1">
              <a:spcAft>
                <a:spcPts val="0"/>
              </a:spcAft>
              <a:buFontTx/>
              <a:buNone/>
              <a:defRPr/>
            </a:pPr>
            <a:r>
              <a:rPr lang="tr-TR" sz="2800" b="1" dirty="0" smtClean="0">
                <a:solidFill>
                  <a:srgbClr val="0000FF"/>
                </a:solidFill>
              </a:rPr>
              <a:t>Anne Babaların, Çocuklarına Karşı              </a:t>
            </a:r>
          </a:p>
          <a:p>
            <a:pPr marL="0" indent="0" algn="ctr" eaLnBrk="1" fontAlgn="auto" hangingPunct="1">
              <a:spcAft>
                <a:spcPts val="0"/>
              </a:spcAft>
              <a:buFontTx/>
              <a:buNone/>
              <a:defRPr/>
            </a:pPr>
            <a:r>
              <a:rPr lang="tr-TR" sz="2800" b="1" dirty="0" smtClean="0">
                <a:solidFill>
                  <a:srgbClr val="0000FF"/>
                </a:solidFill>
              </a:rPr>
              <a:t> Tavırlarını Etkileyen Başlıca Faktörler</a:t>
            </a:r>
          </a:p>
          <a:p>
            <a:pPr marL="0" indent="0" algn="ctr" eaLnBrk="1" fontAlgn="auto" hangingPunct="1">
              <a:spcAft>
                <a:spcPts val="0"/>
              </a:spcAft>
              <a:buFontTx/>
              <a:buNone/>
              <a:defRPr/>
            </a:pPr>
            <a:endParaRPr lang="tr-TR" sz="2400" dirty="0" smtClean="0"/>
          </a:p>
          <a:p>
            <a:pPr eaLnBrk="1" fontAlgn="auto" hangingPunct="1">
              <a:spcAft>
                <a:spcPts val="0"/>
              </a:spcAft>
              <a:buFont typeface="Arial" pitchFamily="34" charset="0"/>
              <a:buChar char="•"/>
              <a:defRPr/>
            </a:pPr>
            <a:r>
              <a:rPr lang="tr-TR" sz="2800" b="1" dirty="0" smtClean="0"/>
              <a:t>Anne ve babanın zihinlerindeki çocuk modeli                         (hayali çocuk) </a:t>
            </a:r>
          </a:p>
          <a:p>
            <a:pPr eaLnBrk="1" fontAlgn="auto" hangingPunct="1">
              <a:spcAft>
                <a:spcPts val="0"/>
              </a:spcAft>
              <a:buFont typeface="Arial" pitchFamily="34" charset="0"/>
              <a:buChar char="•"/>
              <a:defRPr/>
            </a:pPr>
            <a:r>
              <a:rPr lang="tr-TR" sz="2800" b="1" dirty="0" smtClean="0"/>
              <a:t> Toplumun kültürel değerleri,</a:t>
            </a:r>
          </a:p>
          <a:p>
            <a:pPr eaLnBrk="1" fontAlgn="auto" hangingPunct="1">
              <a:spcAft>
                <a:spcPts val="0"/>
              </a:spcAft>
              <a:buFont typeface="Arial" pitchFamily="34" charset="0"/>
              <a:buChar char="•"/>
              <a:defRPr/>
            </a:pPr>
            <a:r>
              <a:rPr lang="tr-TR" sz="2800" b="1" dirty="0" smtClean="0"/>
              <a:t>Anne babanın kendisini yeterli hissedip hissetmediği,</a:t>
            </a:r>
          </a:p>
          <a:p>
            <a:pPr eaLnBrk="1" fontAlgn="auto" hangingPunct="1">
              <a:spcAft>
                <a:spcPts val="0"/>
              </a:spcAft>
              <a:buFont typeface="Arial" pitchFamily="34" charset="0"/>
              <a:buChar char="•"/>
              <a:defRPr/>
            </a:pPr>
            <a:r>
              <a:rPr lang="tr-TR" sz="2800" b="1" dirty="0" smtClean="0"/>
              <a:t>Çocuklarının sayı, cinsiyet ve kişilik özelliklerinden memnun olup olmamaları,</a:t>
            </a:r>
          </a:p>
          <a:p>
            <a:pPr eaLnBrk="1" fontAlgn="auto" hangingPunct="1">
              <a:spcAft>
                <a:spcPts val="0"/>
              </a:spcAft>
              <a:buFont typeface="Arial" pitchFamily="34" charset="0"/>
              <a:buChar char="•"/>
              <a:defRPr/>
            </a:pPr>
            <a:r>
              <a:rPr lang="tr-TR" sz="2800" b="1" dirty="0" smtClean="0"/>
              <a:t>Anne ve babanın kendi çocukluk yıllarındaki deneyimleri,</a:t>
            </a:r>
          </a:p>
          <a:p>
            <a:pPr eaLnBrk="1" fontAlgn="auto" hangingPunct="1">
              <a:spcAft>
                <a:spcPts val="0"/>
              </a:spcAft>
              <a:buFont typeface="Arial" pitchFamily="34" charset="0"/>
              <a:buChar char="•"/>
              <a:defRPr/>
            </a:pPr>
            <a:r>
              <a:rPr lang="tr-TR" sz="2800" b="1" dirty="0" smtClean="0"/>
              <a:t>Aile içinde eşler arasındaki ilişkinin niteliği,</a:t>
            </a:r>
          </a:p>
          <a:p>
            <a:pPr eaLnBrk="1" fontAlgn="auto" hangingPunct="1">
              <a:spcAft>
                <a:spcPts val="0"/>
              </a:spcAft>
              <a:buFont typeface="Arial" pitchFamily="34" charset="0"/>
              <a:buChar char="•"/>
              <a:defRPr/>
            </a:pPr>
            <a:endParaRPr lang="tr-TR" sz="2800" b="1" dirty="0" smtClean="0"/>
          </a:p>
          <a:p>
            <a:pPr eaLnBrk="1" fontAlgn="auto" hangingPunct="1">
              <a:spcAft>
                <a:spcPts val="0"/>
              </a:spcAft>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DFF"/>
        </a:solidFill>
        <a:effectLst/>
      </p:bgPr>
    </p:bg>
    <p:spTree>
      <p:nvGrpSpPr>
        <p:cNvPr id="1" name=""/>
        <p:cNvGrpSpPr/>
        <p:nvPr/>
      </p:nvGrpSpPr>
      <p:grpSpPr>
        <a:xfrm>
          <a:off x="0" y="0"/>
          <a:ext cx="0" cy="0"/>
          <a:chOff x="0" y="0"/>
          <a:chExt cx="0" cy="0"/>
        </a:xfrm>
      </p:grpSpPr>
      <p:sp>
        <p:nvSpPr>
          <p:cNvPr id="23553" name="WordArt 1"/>
          <p:cNvSpPr>
            <a:spLocks noChangeArrowheads="1" noChangeShapeType="1" noTextEdit="1"/>
          </p:cNvSpPr>
          <p:nvPr/>
        </p:nvSpPr>
        <p:spPr bwMode="auto">
          <a:xfrm rot="180000">
            <a:off x="371475" y="1052513"/>
            <a:ext cx="8175625" cy="2379662"/>
          </a:xfrm>
          <a:prstGeom prst="rect">
            <a:avLst/>
          </a:prstGeom>
        </p:spPr>
        <p:txBody>
          <a:bodyPr wrap="none" fromWordArt="1">
            <a:prstTxWarp prst="textWave2">
              <a:avLst>
                <a:gd name="adj1" fmla="val 6481"/>
                <a:gd name="adj2" fmla="val 2361"/>
              </a:avLst>
            </a:prstTxWarp>
          </a:bodyPr>
          <a:lstStyle/>
          <a:p>
            <a:pPr algn="ctr"/>
            <a:r>
              <a:rPr lang="tr-TR" sz="3600" kern="10">
                <a:ln w="12600">
                  <a:solidFill>
                    <a:srgbClr val="000000"/>
                  </a:solidFill>
                  <a:miter lim="800000"/>
                  <a:headEnd/>
                  <a:tailEnd/>
                </a:ln>
                <a:solidFill>
                  <a:srgbClr val="FFFF99"/>
                </a:solidFill>
                <a:effectLst>
                  <a:outerShdw dist="40186" dir="1096358" algn="ctr" rotWithShape="0">
                    <a:srgbClr val="000000">
                      <a:alpha val="80011"/>
                    </a:srgbClr>
                  </a:outerShdw>
                </a:effectLst>
                <a:latin typeface="Arial Black"/>
              </a:rPr>
              <a:t>BAŞARILI ÇOCUK EĞİTİMİ</a:t>
            </a:r>
          </a:p>
        </p:txBody>
      </p:sp>
      <p:pic>
        <p:nvPicPr>
          <p:cNvPr id="176131" name="Resim 6"/>
          <p:cNvPicPr>
            <a:picLocks noChangeAspect="1" noChangeArrowheads="1"/>
          </p:cNvPicPr>
          <p:nvPr/>
        </p:nvPicPr>
        <p:blipFill>
          <a:blip r:embed="rId3"/>
          <a:srcRect/>
          <a:stretch>
            <a:fillRect/>
          </a:stretch>
        </p:blipFill>
        <p:spPr bwMode="auto">
          <a:xfrm>
            <a:off x="3419475" y="3500438"/>
            <a:ext cx="4897438" cy="28082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accel="100000" fill="hold" grpId="0"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anim calcmode="lin" valueType="num">
                                      <p:cBhvr additive="repl">
                                        <p:cTn id="7" dur="2000" fill="hold"/>
                                        <p:tgtEl>
                                          <p:spTgt spid="23553"/>
                                        </p:tgtEl>
                                        <p:attrNameLst>
                                          <p:attrName>ppt_w</p:attrName>
                                        </p:attrNameLst>
                                      </p:cBhvr>
                                      <p:tavLst>
                                        <p:tav tm="100000">
                                          <p:val>
                                            <p:strVal val="#ppt_w*0.05"/>
                                          </p:val>
                                        </p:tav>
                                        <p:tav tm="100000">
                                          <p:val>
                                            <p:strVal val="#ppt_w"/>
                                          </p:val>
                                        </p:tav>
                                      </p:tavLst>
                                    </p:anim>
                                    <p:anim calcmode="lin" valueType="num">
                                      <p:cBhvr additive="repl">
                                        <p:cTn id="8" dur="2000" fill="hold"/>
                                        <p:tgtEl>
                                          <p:spTgt spid="23553"/>
                                        </p:tgtEl>
                                        <p:attrNameLst>
                                          <p:attrName>ppt_h</p:attrName>
                                        </p:attrNameLst>
                                      </p:cBhvr>
                                      <p:tavLst>
                                        <p:tav tm="100000">
                                          <p:val>
                                            <p:strVal val="#ppt_h"/>
                                          </p:val>
                                        </p:tav>
                                        <p:tav tm="100000">
                                          <p:val>
                                            <p:strVal val="#ppt_h"/>
                                          </p:val>
                                        </p:tav>
                                      </p:tavLst>
                                    </p:anim>
                                    <p:anim calcmode="lin" valueType="num">
                                      <p:cBhvr additive="repl">
                                        <p:cTn id="9" dur="2000" fill="hold"/>
                                        <p:tgtEl>
                                          <p:spTgt spid="23553"/>
                                        </p:tgtEl>
                                        <p:attrNameLst>
                                          <p:attrName>ppt_x</p:attrName>
                                        </p:attrNameLst>
                                      </p:cBhvr>
                                      <p:tavLst>
                                        <p:tav tm="100000">
                                          <p:val>
                                            <p:strVal val="#ppt_x-.2"/>
                                          </p:val>
                                        </p:tav>
                                        <p:tav tm="100000">
                                          <p:val>
                                            <p:strVal val="#ppt_x"/>
                                          </p:val>
                                        </p:tav>
                                      </p:tavLst>
                                    </p:anim>
                                    <p:anim calcmode="lin" valueType="num">
                                      <p:cBhvr additive="repl">
                                        <p:cTn id="10" dur="2000" fill="hold"/>
                                        <p:tgtEl>
                                          <p:spTgt spid="23553"/>
                                        </p:tgtEl>
                                        <p:attrNameLst>
                                          <p:attrName>ppt_y</p:attrName>
                                        </p:attrNameLst>
                                      </p:cBhvr>
                                      <p:tavLst>
                                        <p:tav tm="100000">
                                          <p:val>
                                            <p:strVal val="#ppt_y"/>
                                          </p:val>
                                        </p:tav>
                                        <p:tav tm="100000">
                                          <p:val>
                                            <p:strVal val="#ppt_y"/>
                                          </p:val>
                                        </p:tav>
                                      </p:tavLst>
                                    </p:anim>
                                    <p:animEffect transition="in" filter="fade">
                                      <p:cBhvr additive="repl">
                                        <p:cTn id="11" dur="2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İçerik Yer Tutucusu 2"/>
          <p:cNvSpPr>
            <a:spLocks noGrp="1"/>
          </p:cNvSpPr>
          <p:nvPr>
            <p:ph idx="1"/>
          </p:nvPr>
        </p:nvSpPr>
        <p:spPr>
          <a:xfrm>
            <a:off x="684213" y="188913"/>
            <a:ext cx="7991475" cy="6192837"/>
          </a:xfrm>
        </p:spPr>
        <p:txBody>
          <a:bodyPr/>
          <a:lstStyle/>
          <a:p>
            <a:pPr marL="0" indent="0" eaLnBrk="1" hangingPunct="1">
              <a:buFont typeface="Arial" charset="0"/>
              <a:buNone/>
            </a:pPr>
            <a:endParaRPr lang="tr-TR" sz="1000" b="1" smtClean="0">
              <a:solidFill>
                <a:srgbClr val="0000FF"/>
              </a:solidFill>
              <a:latin typeface="Verdana" pitchFamily="34" charset="0"/>
            </a:endParaRPr>
          </a:p>
          <a:p>
            <a:pPr marL="0" indent="0" algn="ctr" eaLnBrk="1" hangingPunct="1">
              <a:buFont typeface="Arial" charset="0"/>
              <a:buNone/>
            </a:pPr>
            <a:r>
              <a:rPr lang="tr-TR" sz="4800" b="1" smtClean="0">
                <a:solidFill>
                  <a:srgbClr val="0000FF"/>
                </a:solidFill>
                <a:latin typeface="Verdana" pitchFamily="34" charset="0"/>
              </a:rPr>
              <a:t>BAŞARILI BİR </a:t>
            </a:r>
          </a:p>
          <a:p>
            <a:pPr marL="0" indent="0" algn="ctr" eaLnBrk="1" hangingPunct="1">
              <a:buFont typeface="Arial" charset="0"/>
              <a:buNone/>
            </a:pPr>
            <a:r>
              <a:rPr lang="tr-TR" sz="4800" b="1" smtClean="0">
                <a:solidFill>
                  <a:srgbClr val="0000FF"/>
                </a:solidFill>
                <a:latin typeface="Verdana" pitchFamily="34" charset="0"/>
              </a:rPr>
              <a:t>ÇOCUK EĞİTİMİ İÇİN </a:t>
            </a:r>
          </a:p>
          <a:p>
            <a:pPr marL="0" indent="0" algn="ctr" eaLnBrk="1" hangingPunct="1">
              <a:buFont typeface="Arial" charset="0"/>
              <a:buNone/>
            </a:pPr>
            <a:r>
              <a:rPr lang="tr-TR" sz="4800" b="1" smtClean="0">
                <a:solidFill>
                  <a:srgbClr val="0000FF"/>
                </a:solidFill>
                <a:latin typeface="Verdana" pitchFamily="34" charset="0"/>
              </a:rPr>
              <a:t>NELER YAPMALIYIZ ?</a:t>
            </a:r>
            <a:endParaRPr lang="tr-TR" sz="4800" smtClean="0">
              <a:solidFill>
                <a:srgbClr val="0000FF"/>
              </a:solidFill>
              <a:latin typeface="Verdana" pitchFamily="34" charset="0"/>
            </a:endParaRPr>
          </a:p>
          <a:p>
            <a:pPr marL="0" indent="0" eaLnBrk="1" hangingPunct="1"/>
            <a:endParaRPr lang="tr-TR" smtClean="0"/>
          </a:p>
        </p:txBody>
      </p:sp>
      <p:pic>
        <p:nvPicPr>
          <p:cNvPr id="179203" name="Picture 2" descr="C:\Users\MAHMUT YASER MERT\Desktop\rehberlik geliştirme\yanlış anne baba tutum\ANNE BABA TUTUMLARI SLAYT\JPG\SLAYT 17.jpg"/>
          <p:cNvPicPr>
            <a:picLocks noChangeAspect="1" noChangeArrowheads="1"/>
          </p:cNvPicPr>
          <p:nvPr/>
        </p:nvPicPr>
        <p:blipFill>
          <a:blip r:embed="rId2"/>
          <a:srcRect/>
          <a:stretch>
            <a:fillRect/>
          </a:stretch>
        </p:blipFill>
        <p:spPr bwMode="auto">
          <a:xfrm>
            <a:off x="1979613" y="3068638"/>
            <a:ext cx="5113337"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200" b="0" i="0" u="none" strike="noStrike" cap="none" normalizeH="0" baseline="0" smtClean="0">
            <a:ln>
              <a:noFill/>
            </a:ln>
            <a:solidFill>
              <a:schemeClr val="tx1"/>
            </a:solidFill>
            <a:effectLst/>
            <a:latin typeface="Arial" charset="0"/>
          </a:defRPr>
        </a:defPPr>
      </a:lstStyle>
    </a:lnDef>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1768</Words>
  <Application>Microsoft Office PowerPoint</Application>
  <PresentationFormat>Ekran Gösterisi (4:3)</PresentationFormat>
  <Paragraphs>213</Paragraphs>
  <Slides>58</Slides>
  <Notes>3</Notes>
  <HiddenSlides>0</HiddenSlides>
  <MMClips>0</MMClips>
  <ScaleCrop>false</ScaleCrop>
  <HeadingPairs>
    <vt:vector size="4" baseType="variant">
      <vt:variant>
        <vt:lpstr>Tema</vt:lpstr>
      </vt:variant>
      <vt:variant>
        <vt:i4>7</vt:i4>
      </vt:variant>
      <vt:variant>
        <vt:lpstr>Slayt Başlıkları</vt:lpstr>
      </vt:variant>
      <vt:variant>
        <vt:i4>58</vt:i4>
      </vt:variant>
    </vt:vector>
  </HeadingPairs>
  <TitlesOfParts>
    <vt:vector size="65" baseType="lpstr">
      <vt:lpstr>1_Boyalı Kalemler</vt:lpstr>
      <vt:lpstr>2_Ofis Teması</vt:lpstr>
      <vt:lpstr>Varsayılan Tasarım</vt:lpstr>
      <vt:lpstr>2_Varsayılan Tasarım</vt:lpstr>
      <vt:lpstr>3_Ofis Teması</vt:lpstr>
      <vt:lpstr>4_Ofis Teması</vt:lpstr>
      <vt:lpstr>Gündönümü</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Çocuğumuzla Aramızdaki                           İletişim Hataları</vt:lpstr>
      <vt:lpstr>Slayt 57</vt:lpstr>
      <vt:lpstr>Slayt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Mithat</cp:lastModifiedBy>
  <cp:revision>246</cp:revision>
  <dcterms:created xsi:type="dcterms:W3CDTF">2014-09-04T19:31:09Z</dcterms:created>
  <dcterms:modified xsi:type="dcterms:W3CDTF">2020-12-15T17:28:14Z</dcterms:modified>
</cp:coreProperties>
</file>