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6" r:id="rId2"/>
    <p:sldId id="271" r:id="rId3"/>
    <p:sldId id="26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29802-DC52-4307-BF9F-873648B33F1C}" type="datetimeFigureOut">
              <a:rPr lang="tr-TR" smtClean="0"/>
              <a:pPr/>
              <a:t>17.12.2021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38A9E-1D13-4385-9850-56BF8919AC4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3634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3A61-F53C-4109-80F9-A383E9B40753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E851-702D-4B53-91ED-7DDAAA744F99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8A65-BA56-4061-B7C8-C5AE9DB62D1C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D4F6-07C3-4575-9D98-1DBBECAF7709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266-F6E5-416E-B3DB-228ABB33568C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D32-8938-4801-BF41-E1901DB4B236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BB0A-4BE2-45C4-8865-448397A2E67A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33FD-9E2F-4153-9AB1-CD550F289195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9EC-2F7B-4170-AA71-83D20C5B3F32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8C66-573D-41FA-A767-7B0670789251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A878-8D2A-4DC2-949D-9244A84F8A6F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A5CEF-80B4-4523-ACD1-D89F88D75A8E}" type="datetime1">
              <a:rPr lang="tr-TR" smtClean="0"/>
              <a:pPr/>
              <a:t>17.12.2021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1116839"/>
              </p:ext>
            </p:extLst>
          </p:nvPr>
        </p:nvGraphicFramePr>
        <p:xfrm>
          <a:off x="179509" y="188639"/>
          <a:ext cx="8598348" cy="6552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76"/>
                <a:gridCol w="552976"/>
                <a:gridCol w="552976"/>
                <a:gridCol w="552976"/>
                <a:gridCol w="552976"/>
                <a:gridCol w="552976"/>
                <a:gridCol w="553913"/>
                <a:gridCol w="553913"/>
                <a:gridCol w="295275"/>
                <a:gridCol w="553913"/>
                <a:gridCol w="553913"/>
                <a:gridCol w="553913"/>
                <a:gridCol w="553913"/>
                <a:gridCol w="553913"/>
                <a:gridCol w="553913"/>
                <a:gridCol w="553913"/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 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2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3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5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6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7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8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9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10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11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12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13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14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15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Ö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Ğ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Ç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</a:rPr>
                        <a:t>S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2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Y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V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3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T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Ü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D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O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U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Y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İ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</a:rPr>
                        <a:t>İ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5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6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C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U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U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7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G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V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İ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Ç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B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8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Y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Z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S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Ç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9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D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H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Y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D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D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O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O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10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O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Y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Z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B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Ş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U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11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N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N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N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12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Ç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Ğ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İ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13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O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Z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B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G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U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3401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2141518"/>
              </p:ext>
            </p:extLst>
          </p:nvPr>
        </p:nvGraphicFramePr>
        <p:xfrm>
          <a:off x="179509" y="188639"/>
          <a:ext cx="8856986" cy="6552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76"/>
                <a:gridCol w="552976"/>
                <a:gridCol w="552976"/>
                <a:gridCol w="552976"/>
                <a:gridCol w="552976"/>
                <a:gridCol w="552976"/>
                <a:gridCol w="553913"/>
                <a:gridCol w="553913"/>
                <a:gridCol w="553913"/>
                <a:gridCol w="553913"/>
                <a:gridCol w="553913"/>
                <a:gridCol w="553913"/>
                <a:gridCol w="553913"/>
                <a:gridCol w="553913"/>
                <a:gridCol w="553913"/>
                <a:gridCol w="553913"/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 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2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3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5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6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7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8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9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10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11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12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13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14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15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Ö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Ğ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Ç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2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Y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V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3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T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Ü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D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O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U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Y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İ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5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6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C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U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D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U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7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G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V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İ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Ç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B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8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Y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Z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S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S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Ç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9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D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H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Y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D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D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O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O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10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O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Y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Ü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Z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İ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B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Ş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N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U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11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N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N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12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Ç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Ğ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I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A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T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İ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13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O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R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Z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B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L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G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L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E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R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U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Akış Çizelgesi: Öteki İşlem 2"/>
          <p:cNvSpPr/>
          <p:nvPr/>
        </p:nvSpPr>
        <p:spPr>
          <a:xfrm>
            <a:off x="6804248" y="1673098"/>
            <a:ext cx="2232248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Akış Çizelgesi: Öteki İşlem 3"/>
          <p:cNvSpPr/>
          <p:nvPr/>
        </p:nvSpPr>
        <p:spPr>
          <a:xfrm>
            <a:off x="6804248" y="5431369"/>
            <a:ext cx="2232248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kış Çizelgesi: Öteki İşlem 4"/>
          <p:cNvSpPr/>
          <p:nvPr/>
        </p:nvSpPr>
        <p:spPr>
          <a:xfrm>
            <a:off x="827584" y="5891127"/>
            <a:ext cx="4248472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kış Çizelgesi: Öteki İşlem 5"/>
          <p:cNvSpPr/>
          <p:nvPr/>
        </p:nvSpPr>
        <p:spPr>
          <a:xfrm>
            <a:off x="5840524" y="4495265"/>
            <a:ext cx="3195972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Akış Çizelgesi: Öteki İşlem 6"/>
          <p:cNvSpPr/>
          <p:nvPr/>
        </p:nvSpPr>
        <p:spPr>
          <a:xfrm>
            <a:off x="827584" y="3559161"/>
            <a:ext cx="8208912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kış Çizelgesi: Öteki İşlem 7"/>
          <p:cNvSpPr/>
          <p:nvPr/>
        </p:nvSpPr>
        <p:spPr>
          <a:xfrm>
            <a:off x="1835696" y="4495265"/>
            <a:ext cx="3888432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kış Çizelgesi: Öteki İşlem 8"/>
          <p:cNvSpPr/>
          <p:nvPr/>
        </p:nvSpPr>
        <p:spPr>
          <a:xfrm>
            <a:off x="4139952" y="1196752"/>
            <a:ext cx="4248472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kış Çizelgesi: Öteki İşlem 9"/>
          <p:cNvSpPr/>
          <p:nvPr/>
        </p:nvSpPr>
        <p:spPr>
          <a:xfrm>
            <a:off x="1907704" y="3068959"/>
            <a:ext cx="5400600" cy="360041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Akış Çizelgesi: Öteki İşlem 10"/>
          <p:cNvSpPr/>
          <p:nvPr/>
        </p:nvSpPr>
        <p:spPr>
          <a:xfrm>
            <a:off x="791580" y="1196752"/>
            <a:ext cx="3204356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Akış Çizelgesi: Öteki İşlem 11"/>
          <p:cNvSpPr/>
          <p:nvPr/>
        </p:nvSpPr>
        <p:spPr>
          <a:xfrm>
            <a:off x="791580" y="1673098"/>
            <a:ext cx="5940660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Akış Çizelgesi: Öteki İşlem 12"/>
          <p:cNvSpPr/>
          <p:nvPr/>
        </p:nvSpPr>
        <p:spPr>
          <a:xfrm>
            <a:off x="5292080" y="750849"/>
            <a:ext cx="3744416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kış Çizelgesi: Öteki İşlem 13"/>
          <p:cNvSpPr/>
          <p:nvPr/>
        </p:nvSpPr>
        <p:spPr>
          <a:xfrm>
            <a:off x="827584" y="750849"/>
            <a:ext cx="4248472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kış Çizelgesi: Öteki İşlem 14"/>
          <p:cNvSpPr/>
          <p:nvPr/>
        </p:nvSpPr>
        <p:spPr>
          <a:xfrm>
            <a:off x="1835696" y="6339763"/>
            <a:ext cx="6552728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kış Çizelgesi: Öteki İşlem 15"/>
          <p:cNvSpPr/>
          <p:nvPr/>
        </p:nvSpPr>
        <p:spPr>
          <a:xfrm>
            <a:off x="6264188" y="2623057"/>
            <a:ext cx="2698696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Akış Çizelgesi: Öteki İşlem 16"/>
          <p:cNvSpPr/>
          <p:nvPr/>
        </p:nvSpPr>
        <p:spPr>
          <a:xfrm>
            <a:off x="1403648" y="5431369"/>
            <a:ext cx="5293452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Akış Çizelgesi: Öteki İşlem 17"/>
          <p:cNvSpPr/>
          <p:nvPr/>
        </p:nvSpPr>
        <p:spPr>
          <a:xfrm>
            <a:off x="743076" y="2623057"/>
            <a:ext cx="5413100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Akış Çizelgesi: Öteki İşlem 18"/>
          <p:cNvSpPr/>
          <p:nvPr/>
        </p:nvSpPr>
        <p:spPr>
          <a:xfrm>
            <a:off x="5292080" y="5889349"/>
            <a:ext cx="3795121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Akış Çizelgesi: Öteki İşlem 19"/>
          <p:cNvSpPr/>
          <p:nvPr/>
        </p:nvSpPr>
        <p:spPr>
          <a:xfrm>
            <a:off x="1403648" y="2131822"/>
            <a:ext cx="7648948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Akış Çizelgesi: Öteki İşlem 20"/>
          <p:cNvSpPr/>
          <p:nvPr/>
        </p:nvSpPr>
        <p:spPr>
          <a:xfrm>
            <a:off x="2333502" y="4941168"/>
            <a:ext cx="5586870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Akış Çizelgesi: Öteki İşlem 21"/>
          <p:cNvSpPr/>
          <p:nvPr/>
        </p:nvSpPr>
        <p:spPr>
          <a:xfrm>
            <a:off x="2995874" y="4018919"/>
            <a:ext cx="5967010" cy="30632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Oval 27"/>
          <p:cNvSpPr/>
          <p:nvPr/>
        </p:nvSpPr>
        <p:spPr>
          <a:xfrm>
            <a:off x="8483250" y="1105450"/>
            <a:ext cx="582285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Oval 28"/>
          <p:cNvSpPr/>
          <p:nvPr/>
        </p:nvSpPr>
        <p:spPr>
          <a:xfrm>
            <a:off x="743076" y="2026906"/>
            <a:ext cx="582285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Oval 29"/>
          <p:cNvSpPr/>
          <p:nvPr/>
        </p:nvSpPr>
        <p:spPr>
          <a:xfrm>
            <a:off x="826536" y="2984853"/>
            <a:ext cx="1023015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Oval 30"/>
          <p:cNvSpPr/>
          <p:nvPr/>
        </p:nvSpPr>
        <p:spPr>
          <a:xfrm>
            <a:off x="7438510" y="3001187"/>
            <a:ext cx="1614086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Oval 31"/>
          <p:cNvSpPr/>
          <p:nvPr/>
        </p:nvSpPr>
        <p:spPr>
          <a:xfrm>
            <a:off x="761336" y="3914003"/>
            <a:ext cx="2190484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Oval 32"/>
          <p:cNvSpPr/>
          <p:nvPr/>
        </p:nvSpPr>
        <p:spPr>
          <a:xfrm>
            <a:off x="819289" y="4390349"/>
            <a:ext cx="1016407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Oval 33"/>
          <p:cNvSpPr/>
          <p:nvPr/>
        </p:nvSpPr>
        <p:spPr>
          <a:xfrm>
            <a:off x="743075" y="4836252"/>
            <a:ext cx="1590427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8053365" y="4836251"/>
            <a:ext cx="983131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809899" y="5326453"/>
            <a:ext cx="582285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Oval 36"/>
          <p:cNvSpPr/>
          <p:nvPr/>
        </p:nvSpPr>
        <p:spPr>
          <a:xfrm>
            <a:off x="809898" y="6234847"/>
            <a:ext cx="1025798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Oval 37"/>
          <p:cNvSpPr/>
          <p:nvPr/>
        </p:nvSpPr>
        <p:spPr>
          <a:xfrm>
            <a:off x="8483250" y="6234846"/>
            <a:ext cx="582285" cy="516155"/>
          </a:xfrm>
          <a:prstGeom prst="ellipse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79613245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6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6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8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6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4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6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6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6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6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2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6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8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6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4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6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6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6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6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2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6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8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6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4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6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10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15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20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25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30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310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36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410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46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620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7200" b="1" dirty="0" smtClean="0">
                <a:solidFill>
                  <a:srgbClr val="002060"/>
                </a:solidFill>
              </a:rPr>
              <a:t>VÜCUDUN SENİNDİR</a:t>
            </a:r>
          </a:p>
          <a:p>
            <a:pPr marL="0" indent="0" algn="ctr">
              <a:buNone/>
            </a:pPr>
            <a:r>
              <a:rPr lang="tr-TR" sz="7200" b="1" dirty="0" smtClean="0">
                <a:solidFill>
                  <a:srgbClr val="002060"/>
                </a:solidFill>
              </a:rPr>
              <a:t>ONU KORU</a:t>
            </a:r>
            <a:endParaRPr lang="tr-TR" sz="7200" b="1" dirty="0">
              <a:solidFill>
                <a:srgbClr val="00206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5471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dvAuto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451</Words>
  <Application>Microsoft Office PowerPoint</Application>
  <PresentationFormat>Ekran Gösterisi (4:3)</PresentationFormat>
  <Paragraphs>451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Slayt 1</vt:lpstr>
      <vt:lpstr>Slayt 2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paramedic</dc:creator>
  <cp:lastModifiedBy>Samsung PC</cp:lastModifiedBy>
  <cp:revision>25</cp:revision>
  <dcterms:created xsi:type="dcterms:W3CDTF">2015-10-27T08:56:31Z</dcterms:created>
  <dcterms:modified xsi:type="dcterms:W3CDTF">2021-12-17T20:31:31Z</dcterms:modified>
</cp:coreProperties>
</file>