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8FB133E2-89D7-4302-BCB2-EECC0DAF7142}">
  <a:tblStyle styleId="{8FB133E2-89D7-4302-BCB2-EECC0DAF7142}"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FF3E9"/>
          </a:solidFill>
        </a:fill>
      </a:tcStyle>
    </a:wholeTbl>
    <a:band1H>
      <a:tcTxStyle/>
      <a:tcStyle>
        <a:tcBdr/>
        <a:fill>
          <a:solidFill>
            <a:srgbClr val="DEE7D0"/>
          </a:solidFill>
        </a:fill>
      </a:tcStyle>
    </a:band1H>
    <a:band2H>
      <a:tcTxStyle/>
      <a:tcStyle>
        <a:tcBdr/>
      </a:tcStyle>
    </a:band2H>
    <a:band1V>
      <a:tcTxStyle/>
      <a:tcStyle>
        <a:tcBdr/>
        <a:fill>
          <a:solidFill>
            <a:srgbClr val="DEE7D0"/>
          </a:solidFill>
        </a:fill>
      </a:tcStyle>
    </a:band1V>
    <a:band2V>
      <a:tcTxStyle/>
      <a:tcStyle>
        <a:tcBdr/>
      </a:tcStyle>
    </a:band2V>
    <a:lastCol>
      <a:tcTxStyle b="on" i="off">
        <a:font>
          <a:latin typeface="Calibri"/>
          <a:ea typeface="Calibri"/>
          <a:cs typeface="Calibri"/>
        </a:font>
        <a:schemeClr val="lt1"/>
      </a:tcTxStyle>
      <a:tcStyle>
        <a:tcBdr/>
        <a:fill>
          <a:solidFill>
            <a:schemeClr val="accent3"/>
          </a:solidFill>
        </a:fill>
      </a:tcStyle>
    </a:lastCol>
    <a:firstCol>
      <a:tcTxStyle b="on" i="off">
        <a:font>
          <a:latin typeface="Calibri"/>
          <a:ea typeface="Calibri"/>
          <a:cs typeface="Calibri"/>
        </a:font>
        <a:schemeClr val="lt1"/>
      </a:tcTxStyle>
      <a:tcStyle>
        <a:tcBdr/>
        <a:fill>
          <a:solidFill>
            <a:schemeClr val="accent3"/>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3"/>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3"/>
          </a:solidFill>
        </a:fill>
      </a:tcStyle>
    </a:firstRow>
    <a:neCell>
      <a:tcTxStyle/>
      <a:tcStyle>
        <a:tcBdr/>
      </a:tcStyle>
    </a:neCell>
    <a:nwCell>
      <a:tcTxStyle/>
      <a:tcStyle>
        <a:tcBdr/>
      </a:tcStyle>
    </a:nwCell>
  </a:tblStyle>
  <a:tblStyle styleId="{2F5B0E95-397D-4FAB-87C7-500B41C7D24B}" styleName="Table_1">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FDEEE8"/>
          </a:solidFill>
        </a:fill>
      </a:tcStyle>
    </a:wholeTbl>
    <a:band1H>
      <a:tcTxStyle/>
      <a:tcStyle>
        <a:tcBdr/>
        <a:fill>
          <a:solidFill>
            <a:srgbClr val="FCDCCE"/>
          </a:solidFill>
        </a:fill>
      </a:tcStyle>
    </a:band1H>
    <a:band2H>
      <a:tcTxStyle/>
      <a:tcStyle>
        <a:tcBdr/>
      </a:tcStyle>
    </a:band2H>
    <a:band1V>
      <a:tcTxStyle/>
      <a:tcStyle>
        <a:tcBdr/>
        <a:fill>
          <a:solidFill>
            <a:srgbClr val="FCDCCE"/>
          </a:solidFill>
        </a:fill>
      </a:tcStyle>
    </a:band1V>
    <a:band2V>
      <a:tcTxStyle/>
      <a:tcStyle>
        <a:tcBdr/>
      </a:tcStyle>
    </a:band2V>
    <a:lastCol>
      <a:tcTxStyle b="on" i="off">
        <a:font>
          <a:latin typeface="Calibri"/>
          <a:ea typeface="Calibri"/>
          <a:cs typeface="Calibri"/>
        </a:font>
        <a:schemeClr val="lt1"/>
      </a:tcTxStyle>
      <a:tcStyle>
        <a:tcBdr/>
        <a:fill>
          <a:solidFill>
            <a:schemeClr val="accent6"/>
          </a:solidFill>
        </a:fill>
      </a:tcStyle>
    </a:lastCol>
    <a:firstCol>
      <a:tcTxStyle b="on" i="off">
        <a:font>
          <a:latin typeface="Calibri"/>
          <a:ea typeface="Calibri"/>
          <a:cs typeface="Calibri"/>
        </a:font>
        <a:schemeClr val="lt1"/>
      </a:tcTxStyle>
      <a:tcStyle>
        <a:tcBdr/>
        <a:fill>
          <a:solidFill>
            <a:schemeClr val="accent6"/>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6"/>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6"/>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38" d="100"/>
          <a:sy n="38" d="100"/>
        </p:scale>
        <p:origin x="-1410" y="-10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1" name="Google Shape;141;p1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7" name="Google Shape;147;p1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3" name="Google Shape;153;p1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0" name="Google Shape;160;p1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9" name="Google Shape;89;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6" name="Google Shape;96;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1" name="Google Shape;111;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8" name="Google Shape;118;p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3" name="Google Shape;123;p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0" name="Google Shape;130;p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6" name="Google Shape;136;p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Boş" type="blank">
  <p:cSld name="BLANK">
    <p:spTree>
      <p:nvGrpSpPr>
        <p:cNvPr id="1" name="Shape 11"/>
        <p:cNvGrpSpPr/>
        <p:nvPr/>
      </p:nvGrpSpPr>
      <p:grpSpPr>
        <a:xfrm>
          <a:off x="0" y="0"/>
          <a:ext cx="0" cy="0"/>
          <a:chOff x="0" y="0"/>
          <a:chExt cx="0" cy="0"/>
        </a:xfrm>
      </p:grpSpPr>
      <p:sp>
        <p:nvSpPr>
          <p:cNvPr id="12" name="Google Shape;12;p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 name="Google Shape;13;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 name="Google Shape;14;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pPr marL="0" lvl="0" indent="0" algn="r" rtl="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matchingName="Başlık, Dikey Metin" type="vertTx">
  <p:cSld name="VERTICAL_TEXT">
    <p:spTree>
      <p:nvGrpSpPr>
        <p:cNvPr id="1" name="Shape 68"/>
        <p:cNvGrpSpPr/>
        <p:nvPr/>
      </p:nvGrpSpPr>
      <p:grpSpPr>
        <a:xfrm>
          <a:off x="0" y="0"/>
          <a:ext cx="0" cy="0"/>
          <a:chOff x="0" y="0"/>
          <a:chExt cx="0" cy="0"/>
        </a:xfrm>
      </p:grpSpPr>
      <p:sp>
        <p:nvSpPr>
          <p:cNvPr id="69" name="Google Shape;69;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1"/>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1" name="Google Shape;71;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pPr marL="0" lvl="0" indent="0" algn="r" rtl="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matchingName="Dikey Başlık ve Metin" type="vertTitleAndTx">
  <p:cSld name="VERTICAL_TITLE_AND_VERTICAL_TEXT">
    <p:spTree>
      <p:nvGrpSpPr>
        <p:cNvPr id="1" name="Shape 74"/>
        <p:cNvGrpSpPr/>
        <p:nvPr/>
      </p:nvGrpSpPr>
      <p:grpSpPr>
        <a:xfrm>
          <a:off x="0" y="0"/>
          <a:ext cx="0" cy="0"/>
          <a:chOff x="0" y="0"/>
          <a:chExt cx="0" cy="0"/>
        </a:xfrm>
      </p:grpSpPr>
      <p:sp>
        <p:nvSpPr>
          <p:cNvPr id="75" name="Google Shape;75;p12"/>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2"/>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7" name="Google Shape;77;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Başlık ve İçerik" type="obj">
  <p:cSld name="OBJECT">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8" name="Google Shape;18;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Başlık Slaydı" type="title">
  <p:cSld name="TITLE">
    <p:spTree>
      <p:nvGrpSpPr>
        <p:cNvPr id="1" name="Shape 21"/>
        <p:cNvGrpSpPr/>
        <p:nvPr/>
      </p:nvGrpSpPr>
      <p:grpSpPr>
        <a:xfrm>
          <a:off x="0" y="0"/>
          <a:ext cx="0" cy="0"/>
          <a:chOff x="0" y="0"/>
          <a:chExt cx="0" cy="0"/>
        </a:xfrm>
      </p:grpSpPr>
      <p:sp>
        <p:nvSpPr>
          <p:cNvPr id="22" name="Google Shape;22;p4"/>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4"/>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24" name="Google Shape;24;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Bölüm Üstbilgisi" type="secHead">
  <p:cSld name="SECTION_HEADER">
    <p:spTree>
      <p:nvGrpSpPr>
        <p:cNvPr id="1" name="Shape 27"/>
        <p:cNvGrpSpPr/>
        <p:nvPr/>
      </p:nvGrpSpPr>
      <p:grpSpPr>
        <a:xfrm>
          <a:off x="0" y="0"/>
          <a:ext cx="0" cy="0"/>
          <a:chOff x="0" y="0"/>
          <a:chExt cx="0" cy="0"/>
        </a:xfrm>
      </p:grpSpPr>
      <p:sp>
        <p:nvSpPr>
          <p:cNvPr id="28" name="Google Shape;28;p5"/>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5"/>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0" name="Google Shape;30;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İki İçerik" type="twoObj">
  <p:cSld name="TWO_OBJECTS">
    <p:spTree>
      <p:nvGrpSpPr>
        <p:cNvPr id="1" name="Shape 33"/>
        <p:cNvGrpSpPr/>
        <p:nvPr/>
      </p:nvGrpSpPr>
      <p:grpSpPr>
        <a:xfrm>
          <a:off x="0" y="0"/>
          <a:ext cx="0" cy="0"/>
          <a:chOff x="0" y="0"/>
          <a:chExt cx="0" cy="0"/>
        </a:xfrm>
      </p:grpSpPr>
      <p:sp>
        <p:nvSpPr>
          <p:cNvPr id="34" name="Google Shape;34;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6"/>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6" name="Google Shape;36;p6"/>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7" name="Google Shape;37;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matchingName="Karşılaştırma" type="twoTxTwoObj">
  <p:cSld name="TWO_OBJECTS_WITH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7"/>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3" name="Google Shape;43;p7"/>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4" name="Google Shape;44;p7"/>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5" name="Google Shape;45;p7"/>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6" name="Google Shape;46;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Yalnızca Başlık" type="titleOnly">
  <p:cSld name="TITLE_ONLY">
    <p:spTree>
      <p:nvGrpSpPr>
        <p:cNvPr id="1" name="Shape 49"/>
        <p:cNvGrpSpPr/>
        <p:nvPr/>
      </p:nvGrpSpPr>
      <p:grpSpPr>
        <a:xfrm>
          <a:off x="0" y="0"/>
          <a:ext cx="0" cy="0"/>
          <a:chOff x="0" y="0"/>
          <a:chExt cx="0" cy="0"/>
        </a:xfrm>
      </p:grpSpPr>
      <p:sp>
        <p:nvSpPr>
          <p:cNvPr id="50" name="Google Shape;50;p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pPr marL="0" lvl="0" indent="0" algn="r"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Başlıklı İçerik" type="objTx">
  <p:cSld name="OBJECT_WITH_CAPTION_TEXT">
    <p:spTree>
      <p:nvGrpSpPr>
        <p:cNvPr id="1" name="Shape 54"/>
        <p:cNvGrpSpPr/>
        <p:nvPr/>
      </p:nvGrpSpPr>
      <p:grpSpPr>
        <a:xfrm>
          <a:off x="0" y="0"/>
          <a:ext cx="0" cy="0"/>
          <a:chOff x="0" y="0"/>
          <a:chExt cx="0" cy="0"/>
        </a:xfrm>
      </p:grpSpPr>
      <p:sp>
        <p:nvSpPr>
          <p:cNvPr id="55" name="Google Shape;55;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57" name="Google Shape;57;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58" name="Google Shape;58;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pPr marL="0" lvl="0" indent="0" algn="r"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Başlıklı Resim" type="picTx">
  <p:cSld name="PICTURE_WITH_CAPTION_TEXT">
    <p:spTree>
      <p:nvGrpSpPr>
        <p:cNvPr id="1" name="Shape 61"/>
        <p:cNvGrpSpPr/>
        <p:nvPr/>
      </p:nvGrpSpPr>
      <p:grpSpPr>
        <a:xfrm>
          <a:off x="0" y="0"/>
          <a:ext cx="0" cy="0"/>
          <a:chOff x="0" y="0"/>
          <a:chExt cx="0" cy="0"/>
        </a:xfrm>
      </p:grpSpPr>
      <p:sp>
        <p:nvSpPr>
          <p:cNvPr id="62" name="Google Shape;62;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0"/>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Google Shape;64;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5" name="Google Shape;65;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alpha val="43921"/>
          </a:schemeClr>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tr-TR"/>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Shape 83"/>
        <p:cNvGrpSpPr/>
        <p:nvPr/>
      </p:nvGrpSpPr>
      <p:grpSpPr>
        <a:xfrm>
          <a:off x="0" y="0"/>
          <a:ext cx="0" cy="0"/>
          <a:chOff x="0" y="0"/>
          <a:chExt cx="0" cy="0"/>
        </a:xfrm>
      </p:grpSpPr>
      <p:pic>
        <p:nvPicPr>
          <p:cNvPr id="84" name="Google Shape;84;p13" descr="Setting-Goals@2x-1024x768.png"/>
          <p:cNvPicPr preferRelativeResize="0"/>
          <p:nvPr/>
        </p:nvPicPr>
        <p:blipFill rotWithShape="1">
          <a:blip r:embed="rId3">
            <a:alphaModFix/>
          </a:blip>
          <a:srcRect/>
          <a:stretch/>
        </p:blipFill>
        <p:spPr>
          <a:xfrm>
            <a:off x="0" y="-1"/>
            <a:ext cx="9144000" cy="6858001"/>
          </a:xfrm>
          <a:prstGeom prst="rect">
            <a:avLst/>
          </a:prstGeom>
          <a:noFill/>
          <a:ln>
            <a:noFill/>
          </a:ln>
        </p:spPr>
      </p:pic>
      <p:sp>
        <p:nvSpPr>
          <p:cNvPr id="85" name="Google Shape;85;p13"/>
          <p:cNvSpPr/>
          <p:nvPr/>
        </p:nvSpPr>
        <p:spPr>
          <a:xfrm flipH="1">
            <a:off x="1000100" y="1357298"/>
            <a:ext cx="4357718" cy="156966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tr-TR" sz="4800" b="1" i="0" u="none" strike="noStrike" cap="none">
                <a:solidFill>
                  <a:schemeClr val="lt1"/>
                </a:solidFill>
                <a:latin typeface="Arial"/>
                <a:ea typeface="Arial"/>
                <a:cs typeface="Arial"/>
                <a:sym typeface="Arial"/>
              </a:rPr>
              <a:t>HEDEF BELİRLEME</a:t>
            </a:r>
            <a:endParaRPr sz="4800" b="1">
              <a:solidFill>
                <a:schemeClr val="lt1"/>
              </a:solidFill>
              <a:latin typeface="Arial"/>
              <a:ea typeface="Arial"/>
              <a:cs typeface="Arial"/>
              <a:sym typeface="Arial"/>
            </a:endParaRPr>
          </a:p>
        </p:txBody>
      </p:sp>
      <p:sp>
        <p:nvSpPr>
          <p:cNvPr id="86" name="Google Shape;86;p13"/>
          <p:cNvSpPr txBox="1"/>
          <p:nvPr/>
        </p:nvSpPr>
        <p:spPr>
          <a:xfrm>
            <a:off x="1142976" y="3286124"/>
            <a:ext cx="2143140" cy="64633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tr-TR" sz="1800" smtClean="0">
                <a:solidFill>
                  <a:schemeClr val="lt1"/>
                </a:solidFill>
                <a:latin typeface="Calibri"/>
                <a:ea typeface="Calibri"/>
                <a:cs typeface="Calibri"/>
                <a:sym typeface="Calibri"/>
              </a:rPr>
              <a:t> </a:t>
            </a:r>
            <a:endParaRPr sz="1800">
              <a:solidFill>
                <a:schemeClr val="lt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graphicFrame>
        <p:nvGraphicFramePr>
          <p:cNvPr id="143" name="Google Shape;143;p22"/>
          <p:cNvGraphicFramePr/>
          <p:nvPr/>
        </p:nvGraphicFramePr>
        <p:xfrm>
          <a:off x="428596" y="1214422"/>
          <a:ext cx="8229600" cy="4876860"/>
        </p:xfrm>
        <a:graphic>
          <a:graphicData uri="http://schemas.openxmlformats.org/drawingml/2006/table">
            <a:tbl>
              <a:tblPr firstRow="1" bandRow="1">
                <a:noFill/>
                <a:tableStyleId>{8FB133E2-89D7-4302-BCB2-EECC0DAF7142}</a:tableStyleId>
              </a:tblPr>
              <a:tblGrid>
                <a:gridCol w="3757600">
                  <a:extLst>
                    <a:ext uri="{9D8B030D-6E8A-4147-A177-3AD203B41FA5}">
                      <a16:colId xmlns:a16="http://schemas.microsoft.com/office/drawing/2014/main" xmlns="" val="20000"/>
                    </a:ext>
                  </a:extLst>
                </a:gridCol>
                <a:gridCol w="4472000">
                  <a:extLst>
                    <a:ext uri="{9D8B030D-6E8A-4147-A177-3AD203B41FA5}">
                      <a16:colId xmlns:a16="http://schemas.microsoft.com/office/drawing/2014/main" xmlns="" val="20001"/>
                    </a:ext>
                  </a:extLst>
                </a:gridCol>
              </a:tblGrid>
              <a:tr h="370850">
                <a:tc gridSpan="2">
                  <a:txBody>
                    <a:bodyPr/>
                    <a:lstStyle/>
                    <a:p>
                      <a:pPr marL="0" marR="0" lvl="0" indent="0" algn="ctr" rtl="0">
                        <a:spcBef>
                          <a:spcPts val="0"/>
                        </a:spcBef>
                        <a:spcAft>
                          <a:spcPts val="0"/>
                        </a:spcAft>
                        <a:buNone/>
                      </a:pPr>
                      <a:r>
                        <a:rPr lang="tr-TR" sz="3200" u="none" strike="noStrike" cap="none">
                          <a:latin typeface="Arial"/>
                          <a:ea typeface="Arial"/>
                          <a:cs typeface="Arial"/>
                          <a:sym typeface="Arial"/>
                        </a:rPr>
                        <a:t>HEDEF BELİRLEME:</a:t>
                      </a:r>
                      <a:endParaRPr sz="3200" u="none" strike="noStrike" cap="none">
                        <a:latin typeface="Arial"/>
                        <a:ea typeface="Arial"/>
                        <a:cs typeface="Arial"/>
                        <a:sym typeface="Arial"/>
                      </a:endParaRPr>
                    </a:p>
                  </a:txBody>
                  <a:tcPr marL="91450" marR="91450" marT="45725" marB="45725"/>
                </a:tc>
                <a:tc hMerge="1">
                  <a:txBody>
                    <a:bodyPr/>
                    <a:lstStyle/>
                    <a:p>
                      <a:endParaRPr lang="tr-TR"/>
                    </a:p>
                  </a:txBody>
                  <a:tcPr/>
                </a:tc>
                <a:extLst>
                  <a:ext uri="{0D108BD9-81ED-4DB2-BD59-A6C34878D82A}">
                    <a16:rowId xmlns:a16="http://schemas.microsoft.com/office/drawing/2014/main" xmlns="" val="10000"/>
                  </a:ext>
                </a:extLst>
              </a:tr>
              <a:tr h="370850">
                <a:tc>
                  <a:txBody>
                    <a:bodyPr/>
                    <a:lstStyle/>
                    <a:p>
                      <a:pPr marL="0" marR="0" lvl="0" indent="0" algn="l" rtl="0">
                        <a:spcBef>
                          <a:spcPts val="0"/>
                        </a:spcBef>
                        <a:spcAft>
                          <a:spcPts val="0"/>
                        </a:spcAft>
                        <a:buNone/>
                      </a:pPr>
                      <a:r>
                        <a:rPr lang="tr-TR" sz="1800" b="1" u="none" strike="noStrike" cap="none">
                          <a:latin typeface="Arial"/>
                          <a:ea typeface="Arial"/>
                          <a:cs typeface="Arial"/>
                          <a:sym typeface="Arial"/>
                        </a:rPr>
                        <a:t>Hedef: </a:t>
                      </a:r>
                      <a:r>
                        <a:rPr lang="tr-TR" sz="1800" u="none" strike="noStrike" cap="none">
                          <a:latin typeface="Arial"/>
                          <a:ea typeface="Arial"/>
                          <a:cs typeface="Arial"/>
                          <a:sym typeface="Arial"/>
                        </a:rPr>
                        <a:t>Tam olarak neye ulaşmak istiyorsun?</a:t>
                      </a:r>
                      <a:endParaRPr sz="1800">
                        <a:latin typeface="Arial"/>
                        <a:ea typeface="Arial"/>
                        <a:cs typeface="Arial"/>
                        <a:sym typeface="Arial"/>
                      </a:endParaRPr>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extLst>
                  <a:ext uri="{0D108BD9-81ED-4DB2-BD59-A6C34878D82A}">
                    <a16:rowId xmlns:a16="http://schemas.microsoft.com/office/drawing/2014/main" xmlns="" val="10001"/>
                  </a:ext>
                </a:extLst>
              </a:tr>
              <a:tr h="370850">
                <a:tc>
                  <a:txBody>
                    <a:bodyPr/>
                    <a:lstStyle/>
                    <a:p>
                      <a:pPr marL="0" marR="0" lvl="0" indent="0" algn="l" rtl="0">
                        <a:spcBef>
                          <a:spcPts val="0"/>
                        </a:spcBef>
                        <a:spcAft>
                          <a:spcPts val="0"/>
                        </a:spcAft>
                        <a:buNone/>
                      </a:pPr>
                      <a:r>
                        <a:rPr lang="tr-TR" sz="1800">
                          <a:latin typeface="Arial"/>
                          <a:ea typeface="Arial"/>
                          <a:cs typeface="Arial"/>
                          <a:sym typeface="Arial"/>
                        </a:rPr>
                        <a:t>Ölçülebilir: Hedefine ulaştığını nasıl anlayacaksın?</a:t>
                      </a:r>
                      <a:endParaRPr sz="1800">
                        <a:latin typeface="Arial"/>
                        <a:ea typeface="Arial"/>
                        <a:cs typeface="Arial"/>
                        <a:sym typeface="Arial"/>
                      </a:endParaRPr>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extLst>
                  <a:ext uri="{0D108BD9-81ED-4DB2-BD59-A6C34878D82A}">
                    <a16:rowId xmlns:a16="http://schemas.microsoft.com/office/drawing/2014/main" xmlns="" val="10002"/>
                  </a:ext>
                </a:extLst>
              </a:tr>
              <a:tr h="370850">
                <a:tc>
                  <a:txBody>
                    <a:bodyPr/>
                    <a:lstStyle/>
                    <a:p>
                      <a:pPr marL="0" marR="0" lvl="0" indent="0" algn="l" rtl="0">
                        <a:spcBef>
                          <a:spcPts val="0"/>
                        </a:spcBef>
                        <a:spcAft>
                          <a:spcPts val="0"/>
                        </a:spcAft>
                        <a:buNone/>
                      </a:pPr>
                      <a:r>
                        <a:rPr lang="tr-TR" sz="1800">
                          <a:latin typeface="Arial"/>
                          <a:ea typeface="Arial"/>
                          <a:cs typeface="Arial"/>
                          <a:sym typeface="Arial"/>
                        </a:rPr>
                        <a:t>Erişilebilir: Belirlediğin hedefe, çaba  ve kararlılıkla ulaşabilir misin? Hedefe ulaşmak için birinden destek  almak ister misin? Hangi konuda desteğe ya da bilgiye ihtiyaç duyarsın?</a:t>
                      </a:r>
                      <a:endParaRPr sz="1800">
                        <a:latin typeface="Arial"/>
                        <a:ea typeface="Arial"/>
                        <a:cs typeface="Arial"/>
                        <a:sym typeface="Arial"/>
                      </a:endParaRPr>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extLst>
                  <a:ext uri="{0D108BD9-81ED-4DB2-BD59-A6C34878D82A}">
                    <a16:rowId xmlns:a16="http://schemas.microsoft.com/office/drawing/2014/main" xmlns="" val="10003"/>
                  </a:ext>
                </a:extLst>
              </a:tr>
              <a:tr h="370850">
                <a:tc>
                  <a:txBody>
                    <a:bodyPr/>
                    <a:lstStyle/>
                    <a:p>
                      <a:pPr marL="0" marR="0" lvl="0" indent="0" algn="l" rtl="0">
                        <a:spcBef>
                          <a:spcPts val="0"/>
                        </a:spcBef>
                        <a:spcAft>
                          <a:spcPts val="0"/>
                        </a:spcAft>
                        <a:buNone/>
                      </a:pPr>
                      <a:r>
                        <a:rPr lang="tr-TR" sz="1800">
                          <a:latin typeface="Arial"/>
                          <a:ea typeface="Arial"/>
                          <a:cs typeface="Arial"/>
                          <a:sym typeface="Arial"/>
                        </a:rPr>
                        <a:t>İlişkili: Neden bu hedef senin için önemli?</a:t>
                      </a:r>
                      <a:endParaRPr/>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extLst>
                  <a:ext uri="{0D108BD9-81ED-4DB2-BD59-A6C34878D82A}">
                    <a16:rowId xmlns:a16="http://schemas.microsoft.com/office/drawing/2014/main" xmlns="" val="10004"/>
                  </a:ext>
                </a:extLst>
              </a:tr>
              <a:tr h="370850">
                <a:tc>
                  <a:txBody>
                    <a:bodyPr/>
                    <a:lstStyle/>
                    <a:p>
                      <a:pPr marL="0" marR="0" lvl="0" indent="0" algn="l" rtl="0">
                        <a:spcBef>
                          <a:spcPts val="0"/>
                        </a:spcBef>
                        <a:spcAft>
                          <a:spcPts val="0"/>
                        </a:spcAft>
                        <a:buNone/>
                      </a:pPr>
                      <a:r>
                        <a:rPr lang="tr-TR" sz="1800">
                          <a:latin typeface="Arial"/>
                          <a:ea typeface="Arial"/>
                          <a:cs typeface="Arial"/>
                          <a:sym typeface="Arial"/>
                        </a:rPr>
                        <a:t>Zaman sınırlaması:  Ne zaman bu hedefe ulaşacaksın?</a:t>
                      </a:r>
                      <a:endParaRPr sz="1800">
                        <a:latin typeface="Arial"/>
                        <a:ea typeface="Arial"/>
                        <a:cs typeface="Arial"/>
                        <a:sym typeface="Arial"/>
                      </a:endParaRPr>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extLst>
                  <a:ext uri="{0D108BD9-81ED-4DB2-BD59-A6C34878D82A}">
                    <a16:rowId xmlns:a16="http://schemas.microsoft.com/office/drawing/2014/main" xmlns="" val="10005"/>
                  </a:ext>
                </a:extLst>
              </a:tr>
            </a:tbl>
          </a:graphicData>
        </a:graphic>
      </p:graphicFrame>
      <p:sp>
        <p:nvSpPr>
          <p:cNvPr id="144" name="Google Shape;144;p22"/>
          <p:cNvSpPr txBox="1"/>
          <p:nvPr/>
        </p:nvSpPr>
        <p:spPr>
          <a:xfrm>
            <a:off x="609235" y="253092"/>
            <a:ext cx="8143800" cy="6462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tr-TR" sz="1800" b="1" i="1">
                <a:solidFill>
                  <a:srgbClr val="C00000"/>
                </a:solidFill>
              </a:rPr>
              <a:t>BAZI  KİŞİLER  YENİ  YILA  GİREKEN  KENDİLERİ  İÇİN  HEDEFLER  BELİRLERLER.  SİZ  2020 YILINDA NELERİ  GERÇEKLEŞTİRMEK  İSTİYORSUNUZ?  HEDEFLERİNİZ  NELER?</a:t>
            </a:r>
            <a:endParaRPr sz="1800" b="1" i="1">
              <a:solidFill>
                <a:srgbClr val="C0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graphicFrame>
        <p:nvGraphicFramePr>
          <p:cNvPr id="149" name="Google Shape;149;p23"/>
          <p:cNvGraphicFramePr/>
          <p:nvPr/>
        </p:nvGraphicFramePr>
        <p:xfrm>
          <a:off x="785775" y="2158547"/>
          <a:ext cx="7358125" cy="2926120"/>
        </p:xfrm>
        <a:graphic>
          <a:graphicData uri="http://schemas.openxmlformats.org/drawingml/2006/table">
            <a:tbl>
              <a:tblPr firstRow="1" bandRow="1">
                <a:noFill/>
                <a:tableStyleId>{2F5B0E95-397D-4FAB-87C7-500B41C7D24B}</a:tableStyleId>
              </a:tblPr>
              <a:tblGrid>
                <a:gridCol w="2644325">
                  <a:extLst>
                    <a:ext uri="{9D8B030D-6E8A-4147-A177-3AD203B41FA5}">
                      <a16:colId xmlns:a16="http://schemas.microsoft.com/office/drawing/2014/main" xmlns="" val="20000"/>
                    </a:ext>
                  </a:extLst>
                </a:gridCol>
                <a:gridCol w="4713800">
                  <a:extLst>
                    <a:ext uri="{9D8B030D-6E8A-4147-A177-3AD203B41FA5}">
                      <a16:colId xmlns:a16="http://schemas.microsoft.com/office/drawing/2014/main" xmlns="" val="20001"/>
                    </a:ext>
                  </a:extLst>
                </a:gridCol>
              </a:tblGrid>
              <a:tr h="370850">
                <a:tc gridSpan="2">
                  <a:txBody>
                    <a:bodyPr/>
                    <a:lstStyle/>
                    <a:p>
                      <a:pPr marL="0" marR="0" lvl="0" indent="0" algn="ctr" rtl="0">
                        <a:spcBef>
                          <a:spcPts val="0"/>
                        </a:spcBef>
                        <a:spcAft>
                          <a:spcPts val="0"/>
                        </a:spcAft>
                        <a:buNone/>
                      </a:pPr>
                      <a:r>
                        <a:rPr lang="tr-TR" sz="2400">
                          <a:latin typeface="Arial"/>
                          <a:ea typeface="Arial"/>
                          <a:cs typeface="Arial"/>
                          <a:sym typeface="Arial"/>
                        </a:rPr>
                        <a:t>Hedef:  SINIF GEÇMEK </a:t>
                      </a:r>
                      <a:endParaRPr sz="2400">
                        <a:latin typeface="Arial"/>
                        <a:ea typeface="Arial"/>
                        <a:cs typeface="Arial"/>
                        <a:sym typeface="Arial"/>
                      </a:endParaRPr>
                    </a:p>
                  </a:txBody>
                  <a:tcPr marL="91450" marR="91450" marT="45725" marB="45725"/>
                </a:tc>
                <a:tc hMerge="1">
                  <a:txBody>
                    <a:bodyPr/>
                    <a:lstStyle/>
                    <a:p>
                      <a:endParaRPr lang="tr-TR"/>
                    </a:p>
                  </a:txBody>
                  <a:tcPr/>
                </a:tc>
                <a:extLst>
                  <a:ext uri="{0D108BD9-81ED-4DB2-BD59-A6C34878D82A}">
                    <a16:rowId xmlns:a16="http://schemas.microsoft.com/office/drawing/2014/main" xmlns="" val="10000"/>
                  </a:ext>
                </a:extLst>
              </a:tr>
              <a:tr h="370850">
                <a:tc>
                  <a:txBody>
                    <a:bodyPr/>
                    <a:lstStyle/>
                    <a:p>
                      <a:pPr marL="0" marR="0" lvl="0" indent="0" algn="l" rtl="0">
                        <a:spcBef>
                          <a:spcPts val="0"/>
                        </a:spcBef>
                        <a:spcAft>
                          <a:spcPts val="0"/>
                        </a:spcAft>
                        <a:buNone/>
                      </a:pPr>
                      <a:r>
                        <a:rPr lang="tr-TR" sz="2400">
                          <a:latin typeface="Arial"/>
                          <a:ea typeface="Arial"/>
                          <a:cs typeface="Arial"/>
                          <a:sym typeface="Arial"/>
                        </a:rPr>
                        <a:t>Kısa dönemli hedef</a:t>
                      </a:r>
                      <a:endParaRPr sz="2400">
                        <a:latin typeface="Arial"/>
                        <a:ea typeface="Arial"/>
                        <a:cs typeface="Arial"/>
                        <a:sym typeface="Arial"/>
                      </a:endParaRPr>
                    </a:p>
                  </a:txBody>
                  <a:tcPr marL="91450" marR="91450" marT="45725" marB="45725"/>
                </a:tc>
                <a:tc>
                  <a:txBody>
                    <a:bodyPr/>
                    <a:lstStyle/>
                    <a:p>
                      <a:pPr marL="0" marR="0" lvl="0" indent="0" algn="l" rtl="0">
                        <a:spcBef>
                          <a:spcPts val="0"/>
                        </a:spcBef>
                        <a:spcAft>
                          <a:spcPts val="0"/>
                        </a:spcAft>
                        <a:buNone/>
                      </a:pPr>
                      <a:r>
                        <a:rPr lang="tr-TR" sz="2400" b="0" i="0">
                          <a:solidFill>
                            <a:schemeClr val="dk1"/>
                          </a:solidFill>
                          <a:latin typeface="Arial"/>
                          <a:ea typeface="Arial"/>
                          <a:cs typeface="Arial"/>
                          <a:sym typeface="Arial"/>
                        </a:rPr>
                        <a:t>Sınavlara çalışmak, tekrar yapmak</a:t>
                      </a:r>
                      <a:endParaRPr sz="2400">
                        <a:latin typeface="Arial"/>
                        <a:ea typeface="Arial"/>
                        <a:cs typeface="Arial"/>
                        <a:sym typeface="Arial"/>
                      </a:endParaRPr>
                    </a:p>
                  </a:txBody>
                  <a:tcPr marL="91450" marR="91450" marT="45725" marB="45725"/>
                </a:tc>
                <a:extLst>
                  <a:ext uri="{0D108BD9-81ED-4DB2-BD59-A6C34878D82A}">
                    <a16:rowId xmlns:a16="http://schemas.microsoft.com/office/drawing/2014/main" xmlns="" val="10001"/>
                  </a:ext>
                </a:extLst>
              </a:tr>
              <a:tr h="370850">
                <a:tc>
                  <a:txBody>
                    <a:bodyPr/>
                    <a:lstStyle/>
                    <a:p>
                      <a:pPr marL="0" marR="0" lvl="0" indent="0" algn="l" rtl="0">
                        <a:spcBef>
                          <a:spcPts val="0"/>
                        </a:spcBef>
                        <a:spcAft>
                          <a:spcPts val="0"/>
                        </a:spcAft>
                        <a:buNone/>
                      </a:pPr>
                      <a:r>
                        <a:rPr lang="tr-TR" sz="2400">
                          <a:latin typeface="Arial"/>
                          <a:ea typeface="Arial"/>
                          <a:cs typeface="Arial"/>
                          <a:sym typeface="Arial"/>
                        </a:rPr>
                        <a:t>Orta dönemli hedef</a:t>
                      </a:r>
                      <a:endParaRPr sz="2400">
                        <a:latin typeface="Arial"/>
                        <a:ea typeface="Arial"/>
                        <a:cs typeface="Arial"/>
                        <a:sym typeface="Arial"/>
                      </a:endParaRPr>
                    </a:p>
                  </a:txBody>
                  <a:tcPr marL="91450" marR="91450" marT="45725" marB="45725"/>
                </a:tc>
                <a:tc>
                  <a:txBody>
                    <a:bodyPr/>
                    <a:lstStyle/>
                    <a:p>
                      <a:pPr marL="0" marR="0" lvl="0" indent="0" algn="l" rtl="0">
                        <a:spcBef>
                          <a:spcPts val="0"/>
                        </a:spcBef>
                        <a:spcAft>
                          <a:spcPts val="0"/>
                        </a:spcAft>
                        <a:buNone/>
                      </a:pPr>
                      <a:r>
                        <a:rPr lang="tr-TR" sz="2400" b="0" i="0">
                          <a:solidFill>
                            <a:schemeClr val="dk1"/>
                          </a:solidFill>
                          <a:latin typeface="Arial"/>
                          <a:ea typeface="Arial"/>
                          <a:cs typeface="Arial"/>
                          <a:sym typeface="Arial"/>
                        </a:rPr>
                        <a:t>Sınavlardan geçer not almak</a:t>
                      </a:r>
                      <a:endParaRPr sz="2400">
                        <a:latin typeface="Arial"/>
                        <a:ea typeface="Arial"/>
                        <a:cs typeface="Arial"/>
                        <a:sym typeface="Arial"/>
                      </a:endParaRPr>
                    </a:p>
                  </a:txBody>
                  <a:tcPr marL="91450" marR="91450" marT="45725" marB="45725"/>
                </a:tc>
                <a:extLst>
                  <a:ext uri="{0D108BD9-81ED-4DB2-BD59-A6C34878D82A}">
                    <a16:rowId xmlns:a16="http://schemas.microsoft.com/office/drawing/2014/main" xmlns="" val="10002"/>
                  </a:ext>
                </a:extLst>
              </a:tr>
              <a:tr h="370850">
                <a:tc>
                  <a:txBody>
                    <a:bodyPr/>
                    <a:lstStyle/>
                    <a:p>
                      <a:pPr marL="0" marR="0" lvl="0" indent="0" algn="l" rtl="0">
                        <a:spcBef>
                          <a:spcPts val="0"/>
                        </a:spcBef>
                        <a:spcAft>
                          <a:spcPts val="0"/>
                        </a:spcAft>
                        <a:buNone/>
                      </a:pPr>
                      <a:r>
                        <a:rPr lang="tr-TR" sz="2400">
                          <a:latin typeface="Arial"/>
                          <a:ea typeface="Arial"/>
                          <a:cs typeface="Arial"/>
                          <a:sym typeface="Arial"/>
                        </a:rPr>
                        <a:t>Uzun dönemli hedef</a:t>
                      </a:r>
                      <a:endParaRPr sz="2400">
                        <a:latin typeface="Arial"/>
                        <a:ea typeface="Arial"/>
                        <a:cs typeface="Arial"/>
                        <a:sym typeface="Arial"/>
                      </a:endParaRPr>
                    </a:p>
                  </a:txBody>
                  <a:tcPr marL="91450" marR="91450" marT="45725" marB="45725"/>
                </a:tc>
                <a:tc>
                  <a:txBody>
                    <a:bodyPr/>
                    <a:lstStyle/>
                    <a:p>
                      <a:pPr marL="0" marR="0" lvl="0" indent="0" algn="l" rtl="0">
                        <a:spcBef>
                          <a:spcPts val="0"/>
                        </a:spcBef>
                        <a:spcAft>
                          <a:spcPts val="0"/>
                        </a:spcAft>
                        <a:buNone/>
                      </a:pPr>
                      <a:r>
                        <a:rPr lang="tr-TR" sz="2400" b="0" i="0">
                          <a:solidFill>
                            <a:schemeClr val="dk1"/>
                          </a:solidFill>
                          <a:latin typeface="Arial"/>
                          <a:ea typeface="Arial"/>
                          <a:cs typeface="Arial"/>
                          <a:sym typeface="Arial"/>
                        </a:rPr>
                        <a:t>Yıl sonunda sınıfı geçmek</a:t>
                      </a:r>
                      <a:endParaRPr sz="2400">
                        <a:latin typeface="Arial"/>
                        <a:ea typeface="Arial"/>
                        <a:cs typeface="Arial"/>
                        <a:sym typeface="Arial"/>
                      </a:endParaRPr>
                    </a:p>
                  </a:txBody>
                  <a:tcPr marL="91450" marR="91450" marT="45725" marB="45725"/>
                </a:tc>
                <a:extLst>
                  <a:ext uri="{0D108BD9-81ED-4DB2-BD59-A6C34878D82A}">
                    <a16:rowId xmlns:a16="http://schemas.microsoft.com/office/drawing/2014/main" xmlns="" val="10003"/>
                  </a:ext>
                </a:extLst>
              </a:tr>
            </a:tbl>
          </a:graphicData>
        </a:graphic>
      </p:graphicFrame>
      <p:sp>
        <p:nvSpPr>
          <p:cNvPr id="150" name="Google Shape;150;p23"/>
          <p:cNvSpPr/>
          <p:nvPr/>
        </p:nvSpPr>
        <p:spPr>
          <a:xfrm>
            <a:off x="785786" y="571480"/>
            <a:ext cx="7358114" cy="20313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tr-TR" sz="1800">
                <a:solidFill>
                  <a:schemeClr val="dk1"/>
                </a:solidFill>
                <a:latin typeface="Calibri"/>
                <a:ea typeface="Calibri"/>
                <a:cs typeface="Calibri"/>
                <a:sym typeface="Calibri"/>
              </a:rPr>
              <a:t/>
            </a:r>
            <a:br>
              <a:rPr lang="tr-TR" sz="1800">
                <a:solidFill>
                  <a:schemeClr val="dk1"/>
                </a:solidFill>
                <a:latin typeface="Calibri"/>
                <a:ea typeface="Calibri"/>
                <a:cs typeface="Calibri"/>
                <a:sym typeface="Calibri"/>
              </a:rPr>
            </a:br>
            <a:r>
              <a:rPr lang="tr-TR" sz="2400">
                <a:solidFill>
                  <a:schemeClr val="dk1"/>
                </a:solidFill>
                <a:latin typeface="Arial"/>
                <a:ea typeface="Arial"/>
                <a:cs typeface="Arial"/>
                <a:sym typeface="Arial"/>
              </a:rPr>
              <a:t>Hedefleri belirlerken kısa, orta ve uzun süreli olarak üç gruba ayırmak motive edicidir.</a:t>
            </a:r>
            <a:endParaRPr sz="2400">
              <a:solidFill>
                <a:schemeClr val="dk1"/>
              </a:solidFill>
              <a:latin typeface="Arial"/>
              <a:ea typeface="Arial"/>
              <a:cs typeface="Arial"/>
              <a:sym typeface="Arial"/>
            </a:endParaRPr>
          </a:p>
          <a:p>
            <a:pPr marL="0" marR="0" lvl="0" indent="0" algn="l" rtl="0">
              <a:spcBef>
                <a:spcPts val="0"/>
              </a:spcBef>
              <a:spcAft>
                <a:spcPts val="0"/>
              </a:spcAft>
              <a:buNone/>
            </a:pPr>
            <a:endParaRPr sz="2400">
              <a:solidFill>
                <a:schemeClr val="dk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graphicFrame>
        <p:nvGraphicFramePr>
          <p:cNvPr id="155" name="Google Shape;155;p24"/>
          <p:cNvGraphicFramePr/>
          <p:nvPr/>
        </p:nvGraphicFramePr>
        <p:xfrm>
          <a:off x="785786" y="3071810"/>
          <a:ext cx="7358125" cy="1828840"/>
        </p:xfrm>
        <a:graphic>
          <a:graphicData uri="http://schemas.openxmlformats.org/drawingml/2006/table">
            <a:tbl>
              <a:tblPr firstRow="1" bandRow="1">
                <a:noFill/>
                <a:tableStyleId>{2F5B0E95-397D-4FAB-87C7-500B41C7D24B}</a:tableStyleId>
              </a:tblPr>
              <a:tblGrid>
                <a:gridCol w="2644325">
                  <a:extLst>
                    <a:ext uri="{9D8B030D-6E8A-4147-A177-3AD203B41FA5}">
                      <a16:colId xmlns:a16="http://schemas.microsoft.com/office/drawing/2014/main" xmlns="" val="20000"/>
                    </a:ext>
                  </a:extLst>
                </a:gridCol>
                <a:gridCol w="4713800">
                  <a:extLst>
                    <a:ext uri="{9D8B030D-6E8A-4147-A177-3AD203B41FA5}">
                      <a16:colId xmlns:a16="http://schemas.microsoft.com/office/drawing/2014/main" xmlns="" val="20001"/>
                    </a:ext>
                  </a:extLst>
                </a:gridCol>
              </a:tblGrid>
              <a:tr h="370850">
                <a:tc gridSpan="2">
                  <a:txBody>
                    <a:bodyPr/>
                    <a:lstStyle/>
                    <a:p>
                      <a:pPr marL="0" marR="0" lvl="0" indent="0" algn="l" rtl="0">
                        <a:spcBef>
                          <a:spcPts val="0"/>
                        </a:spcBef>
                        <a:spcAft>
                          <a:spcPts val="0"/>
                        </a:spcAft>
                        <a:buNone/>
                      </a:pPr>
                      <a:r>
                        <a:rPr lang="tr-TR" sz="2400">
                          <a:latin typeface="Arial"/>
                          <a:ea typeface="Arial"/>
                          <a:cs typeface="Arial"/>
                          <a:sym typeface="Arial"/>
                        </a:rPr>
                        <a:t>Hedef:</a:t>
                      </a:r>
                      <a:endParaRPr sz="2400">
                        <a:latin typeface="Arial"/>
                        <a:ea typeface="Arial"/>
                        <a:cs typeface="Arial"/>
                        <a:sym typeface="Arial"/>
                      </a:endParaRPr>
                    </a:p>
                  </a:txBody>
                  <a:tcPr marL="91450" marR="91450" marT="45725" marB="45725"/>
                </a:tc>
                <a:tc hMerge="1">
                  <a:txBody>
                    <a:bodyPr/>
                    <a:lstStyle/>
                    <a:p>
                      <a:endParaRPr lang="tr-TR"/>
                    </a:p>
                  </a:txBody>
                  <a:tcPr/>
                </a:tc>
                <a:extLst>
                  <a:ext uri="{0D108BD9-81ED-4DB2-BD59-A6C34878D82A}">
                    <a16:rowId xmlns:a16="http://schemas.microsoft.com/office/drawing/2014/main" xmlns="" val="10000"/>
                  </a:ext>
                </a:extLst>
              </a:tr>
              <a:tr h="370850">
                <a:tc>
                  <a:txBody>
                    <a:bodyPr/>
                    <a:lstStyle/>
                    <a:p>
                      <a:pPr marL="0" marR="0" lvl="0" indent="0" algn="l" rtl="0">
                        <a:spcBef>
                          <a:spcPts val="0"/>
                        </a:spcBef>
                        <a:spcAft>
                          <a:spcPts val="0"/>
                        </a:spcAft>
                        <a:buNone/>
                      </a:pPr>
                      <a:r>
                        <a:rPr lang="tr-TR" sz="1800">
                          <a:latin typeface="Arial"/>
                          <a:ea typeface="Arial"/>
                          <a:cs typeface="Arial"/>
                          <a:sym typeface="Arial"/>
                        </a:rPr>
                        <a:t>Kısa dönemli hedef</a:t>
                      </a:r>
                      <a:endParaRPr sz="1800">
                        <a:latin typeface="Arial"/>
                        <a:ea typeface="Arial"/>
                        <a:cs typeface="Arial"/>
                        <a:sym typeface="Arial"/>
                      </a:endParaRPr>
                    </a:p>
                  </a:txBody>
                  <a:tcPr marL="91450" marR="91450" marT="45725" marB="45725"/>
                </a:tc>
                <a:tc>
                  <a:txBody>
                    <a:bodyPr/>
                    <a:lstStyle/>
                    <a:p>
                      <a:pPr marL="0" marR="0" lvl="0" indent="0" algn="l" rtl="0">
                        <a:spcBef>
                          <a:spcPts val="0"/>
                        </a:spcBef>
                        <a:spcAft>
                          <a:spcPts val="0"/>
                        </a:spcAft>
                        <a:buNone/>
                      </a:pPr>
                      <a:endParaRPr sz="2400">
                        <a:latin typeface="Arial"/>
                        <a:ea typeface="Arial"/>
                        <a:cs typeface="Arial"/>
                        <a:sym typeface="Arial"/>
                      </a:endParaRPr>
                    </a:p>
                  </a:txBody>
                  <a:tcPr marL="91450" marR="91450" marT="45725" marB="45725"/>
                </a:tc>
                <a:extLst>
                  <a:ext uri="{0D108BD9-81ED-4DB2-BD59-A6C34878D82A}">
                    <a16:rowId xmlns:a16="http://schemas.microsoft.com/office/drawing/2014/main" xmlns="" val="10001"/>
                  </a:ext>
                </a:extLst>
              </a:tr>
              <a:tr h="370850">
                <a:tc>
                  <a:txBody>
                    <a:bodyPr/>
                    <a:lstStyle/>
                    <a:p>
                      <a:pPr marL="0" marR="0" lvl="0" indent="0" algn="l" rtl="0">
                        <a:spcBef>
                          <a:spcPts val="0"/>
                        </a:spcBef>
                        <a:spcAft>
                          <a:spcPts val="0"/>
                        </a:spcAft>
                        <a:buNone/>
                      </a:pPr>
                      <a:r>
                        <a:rPr lang="tr-TR" sz="1800">
                          <a:latin typeface="Arial"/>
                          <a:ea typeface="Arial"/>
                          <a:cs typeface="Arial"/>
                          <a:sym typeface="Arial"/>
                        </a:rPr>
                        <a:t>Orta dönemli hedef</a:t>
                      </a:r>
                      <a:endParaRPr sz="1800">
                        <a:latin typeface="Arial"/>
                        <a:ea typeface="Arial"/>
                        <a:cs typeface="Arial"/>
                        <a:sym typeface="Arial"/>
                      </a:endParaRPr>
                    </a:p>
                  </a:txBody>
                  <a:tcPr marL="91450" marR="91450" marT="45725" marB="45725"/>
                </a:tc>
                <a:tc>
                  <a:txBody>
                    <a:bodyPr/>
                    <a:lstStyle/>
                    <a:p>
                      <a:pPr marL="0" marR="0" lvl="0" indent="0" algn="l" rtl="0">
                        <a:spcBef>
                          <a:spcPts val="0"/>
                        </a:spcBef>
                        <a:spcAft>
                          <a:spcPts val="0"/>
                        </a:spcAft>
                        <a:buNone/>
                      </a:pPr>
                      <a:endParaRPr sz="2400">
                        <a:latin typeface="Arial"/>
                        <a:ea typeface="Arial"/>
                        <a:cs typeface="Arial"/>
                        <a:sym typeface="Arial"/>
                      </a:endParaRPr>
                    </a:p>
                  </a:txBody>
                  <a:tcPr marL="91450" marR="91450" marT="45725" marB="45725"/>
                </a:tc>
                <a:extLst>
                  <a:ext uri="{0D108BD9-81ED-4DB2-BD59-A6C34878D82A}">
                    <a16:rowId xmlns:a16="http://schemas.microsoft.com/office/drawing/2014/main" xmlns="" val="10002"/>
                  </a:ext>
                </a:extLst>
              </a:tr>
              <a:tr h="370850">
                <a:tc>
                  <a:txBody>
                    <a:bodyPr/>
                    <a:lstStyle/>
                    <a:p>
                      <a:pPr marL="0" marR="0" lvl="0" indent="0" algn="l" rtl="0">
                        <a:spcBef>
                          <a:spcPts val="0"/>
                        </a:spcBef>
                        <a:spcAft>
                          <a:spcPts val="0"/>
                        </a:spcAft>
                        <a:buNone/>
                      </a:pPr>
                      <a:r>
                        <a:rPr lang="tr-TR" sz="1800">
                          <a:latin typeface="Arial"/>
                          <a:ea typeface="Arial"/>
                          <a:cs typeface="Arial"/>
                          <a:sym typeface="Arial"/>
                        </a:rPr>
                        <a:t>Uzun dönemli hedef</a:t>
                      </a:r>
                      <a:endParaRPr sz="1800">
                        <a:latin typeface="Arial"/>
                        <a:ea typeface="Arial"/>
                        <a:cs typeface="Arial"/>
                        <a:sym typeface="Arial"/>
                      </a:endParaRPr>
                    </a:p>
                  </a:txBody>
                  <a:tcPr marL="91450" marR="91450" marT="45725" marB="45725"/>
                </a:tc>
                <a:tc>
                  <a:txBody>
                    <a:bodyPr/>
                    <a:lstStyle/>
                    <a:p>
                      <a:pPr marL="0" marR="0" lvl="0" indent="0" algn="l" rtl="0">
                        <a:spcBef>
                          <a:spcPts val="0"/>
                        </a:spcBef>
                        <a:spcAft>
                          <a:spcPts val="0"/>
                        </a:spcAft>
                        <a:buNone/>
                      </a:pPr>
                      <a:endParaRPr sz="2400">
                        <a:latin typeface="Arial"/>
                        <a:ea typeface="Arial"/>
                        <a:cs typeface="Arial"/>
                        <a:sym typeface="Arial"/>
                      </a:endParaRPr>
                    </a:p>
                  </a:txBody>
                  <a:tcPr marL="91450" marR="91450" marT="45725" marB="45725"/>
                </a:tc>
                <a:extLst>
                  <a:ext uri="{0D108BD9-81ED-4DB2-BD59-A6C34878D82A}">
                    <a16:rowId xmlns:a16="http://schemas.microsoft.com/office/drawing/2014/main" xmlns="" val="10003"/>
                  </a:ext>
                </a:extLst>
              </a:tr>
            </a:tbl>
          </a:graphicData>
        </a:graphic>
      </p:graphicFrame>
      <p:sp>
        <p:nvSpPr>
          <p:cNvPr id="156" name="Google Shape;156;p2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C00000"/>
              </a:buClr>
              <a:buSzPts val="4400"/>
              <a:buFont typeface="Arial"/>
              <a:buNone/>
            </a:pPr>
            <a:r>
              <a:rPr lang="tr-TR">
                <a:solidFill>
                  <a:srgbClr val="C00000"/>
                </a:solidFill>
                <a:latin typeface="Arial"/>
                <a:ea typeface="Arial"/>
                <a:cs typeface="Arial"/>
                <a:sym typeface="Arial"/>
              </a:rPr>
              <a:t>UYGULAMA:</a:t>
            </a:r>
            <a:endParaRPr>
              <a:solidFill>
                <a:srgbClr val="C00000"/>
              </a:solidFill>
              <a:latin typeface="Arial"/>
              <a:ea typeface="Arial"/>
              <a:cs typeface="Arial"/>
              <a:sym typeface="Arial"/>
            </a:endParaRPr>
          </a:p>
        </p:txBody>
      </p:sp>
      <p:sp>
        <p:nvSpPr>
          <p:cNvPr id="157" name="Google Shape;157;p24"/>
          <p:cNvSpPr txBox="1"/>
          <p:nvPr/>
        </p:nvSpPr>
        <p:spPr>
          <a:xfrm>
            <a:off x="642910" y="1285860"/>
            <a:ext cx="7572428" cy="138499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tr-TR" sz="2800">
                <a:solidFill>
                  <a:schemeClr val="dk1"/>
                </a:solidFill>
                <a:latin typeface="Arial"/>
                <a:ea typeface="Arial"/>
                <a:cs typeface="Arial"/>
                <a:sym typeface="Arial"/>
              </a:rPr>
              <a:t>Kendinize yaşamınız için anlamlı olacak bir hedef belirleyin ve sizi hedefe götürecek adımları planlayın. </a:t>
            </a:r>
            <a:endParaRPr sz="2800">
              <a:solidFill>
                <a:schemeClr val="dk1"/>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2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C00000"/>
              </a:buClr>
              <a:buSzPts val="3959"/>
              <a:buFont typeface="Arial"/>
              <a:buNone/>
            </a:pPr>
            <a:r>
              <a:rPr lang="tr-TR" sz="3959">
                <a:solidFill>
                  <a:srgbClr val="C00000"/>
                </a:solidFill>
                <a:latin typeface="Arial"/>
                <a:ea typeface="Arial"/>
                <a:cs typeface="Arial"/>
                <a:sym typeface="Arial"/>
              </a:rPr>
              <a:t>UYGULAMA</a:t>
            </a:r>
            <a:r>
              <a:rPr lang="tr-TR" sz="3959">
                <a:solidFill>
                  <a:srgbClr val="C00000"/>
                </a:solidFill>
              </a:rPr>
              <a:t>:</a:t>
            </a:r>
            <a:r>
              <a:rPr lang="tr-TR" sz="3959">
                <a:solidFill>
                  <a:srgbClr val="C00000"/>
                </a:solidFill>
                <a:latin typeface="Arial"/>
                <a:ea typeface="Arial"/>
                <a:cs typeface="Arial"/>
                <a:sym typeface="Arial"/>
              </a:rPr>
              <a:t> SALLANAN SANDALYE</a:t>
            </a:r>
            <a:endParaRPr sz="3959">
              <a:solidFill>
                <a:srgbClr val="C00000"/>
              </a:solidFill>
            </a:endParaRPr>
          </a:p>
        </p:txBody>
      </p:sp>
      <p:sp>
        <p:nvSpPr>
          <p:cNvPr id="163" name="Google Shape;163;p25"/>
          <p:cNvSpPr txBox="1">
            <a:spLocks noGrp="1"/>
          </p:cNvSpPr>
          <p:nvPr>
            <p:ph type="body" idx="1"/>
          </p:nvPr>
        </p:nvSpPr>
        <p:spPr>
          <a:xfrm>
            <a:off x="457200" y="1600200"/>
            <a:ext cx="8229600" cy="5129400"/>
          </a:xfrm>
          <a:prstGeom prst="rect">
            <a:avLst/>
          </a:prstGeom>
          <a:noFill/>
          <a:ln>
            <a:noFill/>
          </a:ln>
        </p:spPr>
        <p:txBody>
          <a:bodyPr spcFirstLastPara="1" wrap="square" lIns="91425" tIns="45700" rIns="91425" bIns="45700" anchor="t" anchorCtr="0">
            <a:noAutofit/>
          </a:bodyPr>
          <a:lstStyle/>
          <a:p>
            <a:pPr marL="342900" lvl="0" indent="0" algn="l" rtl="0">
              <a:spcBef>
                <a:spcPts val="0"/>
              </a:spcBef>
              <a:spcAft>
                <a:spcPts val="0"/>
              </a:spcAft>
              <a:buNone/>
            </a:pPr>
            <a:r>
              <a:rPr lang="tr-TR" sz="1800">
                <a:latin typeface="Arial"/>
                <a:ea typeface="Arial"/>
                <a:cs typeface="Arial"/>
                <a:sym typeface="Arial"/>
              </a:rPr>
              <a:t>Düşünün ki yaşamınızın sonlarına gelmişsiniz. 60, 75 veya 90 yaşlarında olduğunuzu hayal edebilirsiniz. Zamanınızın çoğunu geçirmekten memnun olduğunuz sallanan sandalyenizde otururken bu yaşınıza kadar yaşamış olduğunuz hayatı gözden geçiriyor, düşünüyorsunuz. Bu yaşınıza kadar yaşadığınız tüm hayatı düşünürken aklınıza bir sonra soracağım sorular geliyor.  </a:t>
            </a:r>
            <a:endParaRPr sz="1800">
              <a:latin typeface="Arial"/>
              <a:ea typeface="Arial"/>
              <a:cs typeface="Arial"/>
              <a:sym typeface="Arial"/>
            </a:endParaRPr>
          </a:p>
          <a:p>
            <a:pPr marL="342900" lvl="0" indent="0" algn="l" rtl="0">
              <a:spcBef>
                <a:spcPts val="0"/>
              </a:spcBef>
              <a:spcAft>
                <a:spcPts val="0"/>
              </a:spcAft>
              <a:buNone/>
            </a:pPr>
            <a:endParaRPr sz="1600">
              <a:latin typeface="Arial"/>
              <a:ea typeface="Arial"/>
              <a:cs typeface="Arial"/>
              <a:sym typeface="Arial"/>
            </a:endParaRPr>
          </a:p>
          <a:p>
            <a:pPr marL="342900" lvl="0" indent="-320040" algn="l" rtl="0">
              <a:lnSpc>
                <a:spcPct val="80000"/>
              </a:lnSpc>
              <a:spcBef>
                <a:spcPts val="0"/>
              </a:spcBef>
              <a:spcAft>
                <a:spcPts val="0"/>
              </a:spcAft>
              <a:buSzPts val="1400"/>
              <a:buChar char="•"/>
            </a:pPr>
            <a:r>
              <a:rPr lang="tr-TR" sz="1400" i="1">
                <a:latin typeface="Arial"/>
                <a:ea typeface="Arial"/>
                <a:cs typeface="Arial"/>
                <a:sym typeface="Arial"/>
              </a:rPr>
              <a:t>Keyif aldığın bir meslek seçtin mi? Evetse, bu nasıl oldu? Hayırsa, neden bu şekilde oldu?</a:t>
            </a:r>
            <a:endParaRPr sz="1400" i="1">
              <a:latin typeface="Arial"/>
              <a:ea typeface="Arial"/>
              <a:cs typeface="Arial"/>
              <a:sym typeface="Arial"/>
            </a:endParaRPr>
          </a:p>
          <a:p>
            <a:pPr marL="342900" lvl="0" indent="-320040" algn="l" rtl="0">
              <a:lnSpc>
                <a:spcPct val="80000"/>
              </a:lnSpc>
              <a:spcBef>
                <a:spcPts val="352"/>
              </a:spcBef>
              <a:spcAft>
                <a:spcPts val="0"/>
              </a:spcAft>
              <a:buSzPts val="1400"/>
              <a:buChar char="•"/>
            </a:pPr>
            <a:r>
              <a:rPr lang="tr-TR" sz="1400" i="1">
                <a:latin typeface="Arial"/>
                <a:ea typeface="Arial"/>
                <a:cs typeface="Arial"/>
                <a:sym typeface="Arial"/>
              </a:rPr>
              <a:t>Bu yaşına kadar başardıkların nelerdi?</a:t>
            </a:r>
            <a:endParaRPr sz="1400" i="1">
              <a:latin typeface="Arial"/>
              <a:ea typeface="Arial"/>
              <a:cs typeface="Arial"/>
              <a:sym typeface="Arial"/>
            </a:endParaRPr>
          </a:p>
          <a:p>
            <a:pPr marL="342900" lvl="0" indent="-320040" algn="l" rtl="0">
              <a:lnSpc>
                <a:spcPct val="80000"/>
              </a:lnSpc>
              <a:spcBef>
                <a:spcPts val="352"/>
              </a:spcBef>
              <a:spcAft>
                <a:spcPts val="0"/>
              </a:spcAft>
              <a:buSzPts val="1400"/>
              <a:buChar char="•"/>
            </a:pPr>
            <a:r>
              <a:rPr lang="tr-TR" sz="1400" i="1">
                <a:latin typeface="Arial"/>
                <a:ea typeface="Arial"/>
                <a:cs typeface="Arial"/>
                <a:sym typeface="Arial"/>
              </a:rPr>
              <a:t>Başarmayı isteyip de başaramadıkların nelerdi? Seni engelleyen neydi?</a:t>
            </a:r>
            <a:endParaRPr sz="1400" i="1">
              <a:latin typeface="Arial"/>
              <a:ea typeface="Arial"/>
              <a:cs typeface="Arial"/>
              <a:sym typeface="Arial"/>
            </a:endParaRPr>
          </a:p>
          <a:p>
            <a:pPr marL="342900" lvl="0" indent="-320040" algn="l" rtl="0">
              <a:lnSpc>
                <a:spcPct val="80000"/>
              </a:lnSpc>
              <a:spcBef>
                <a:spcPts val="352"/>
              </a:spcBef>
              <a:spcAft>
                <a:spcPts val="0"/>
              </a:spcAft>
              <a:buSzPts val="1400"/>
              <a:buChar char="•"/>
            </a:pPr>
            <a:r>
              <a:rPr lang="tr-TR" sz="1400" i="1">
                <a:latin typeface="Arial"/>
                <a:ea typeface="Arial"/>
                <a:cs typeface="Arial"/>
                <a:sym typeface="Arial"/>
              </a:rPr>
              <a:t>Yapmayı çok istediğin hangi etkinlikleri yaptın? Onları yapmak için seni kim/ne cesaretlendirdi?</a:t>
            </a:r>
            <a:endParaRPr sz="1400"/>
          </a:p>
          <a:p>
            <a:pPr marL="342900" lvl="0" indent="-320040" algn="l" rtl="0">
              <a:lnSpc>
                <a:spcPct val="80000"/>
              </a:lnSpc>
              <a:spcBef>
                <a:spcPts val="352"/>
              </a:spcBef>
              <a:spcAft>
                <a:spcPts val="0"/>
              </a:spcAft>
              <a:buSzPts val="1400"/>
              <a:buChar char="•"/>
            </a:pPr>
            <a:r>
              <a:rPr lang="tr-TR" sz="1400" i="1">
                <a:latin typeface="Arial"/>
                <a:ea typeface="Arial"/>
                <a:cs typeface="Arial"/>
                <a:sym typeface="Arial"/>
              </a:rPr>
              <a:t>Yapmayı isteyip de yapamadığın etkinlikler nelerdi? Seni engelleyen neydi?</a:t>
            </a:r>
            <a:endParaRPr sz="1400" i="1">
              <a:latin typeface="Arial"/>
              <a:ea typeface="Arial"/>
              <a:cs typeface="Arial"/>
              <a:sym typeface="Arial"/>
            </a:endParaRPr>
          </a:p>
          <a:p>
            <a:pPr marL="342900" lvl="0" indent="-320040" algn="l" rtl="0">
              <a:lnSpc>
                <a:spcPct val="80000"/>
              </a:lnSpc>
              <a:spcBef>
                <a:spcPts val="352"/>
              </a:spcBef>
              <a:spcAft>
                <a:spcPts val="0"/>
              </a:spcAft>
              <a:buSzPts val="1400"/>
              <a:buChar char="•"/>
            </a:pPr>
            <a:r>
              <a:rPr lang="tr-TR" sz="1400" i="1">
                <a:latin typeface="Arial"/>
                <a:ea typeface="Arial"/>
                <a:cs typeface="Arial"/>
                <a:sym typeface="Arial"/>
              </a:rPr>
              <a:t>Bu hayatı bir kez daha yaşayacak olsaydın neyi farklı bir şekilde yapmak isterdin?</a:t>
            </a:r>
            <a:endParaRPr sz="1400" i="1">
              <a:latin typeface="Arial"/>
              <a:ea typeface="Arial"/>
              <a:cs typeface="Arial"/>
              <a:sym typeface="Arial"/>
            </a:endParaRPr>
          </a:p>
          <a:p>
            <a:pPr marL="342900" lvl="0" indent="-320040" algn="l" rtl="0">
              <a:lnSpc>
                <a:spcPct val="80000"/>
              </a:lnSpc>
              <a:spcBef>
                <a:spcPts val="352"/>
              </a:spcBef>
              <a:spcAft>
                <a:spcPts val="0"/>
              </a:spcAft>
              <a:buSzPts val="1400"/>
              <a:buChar char="•"/>
            </a:pPr>
            <a:r>
              <a:rPr lang="tr-TR" sz="1400" i="1">
                <a:latin typeface="Arial"/>
                <a:ea typeface="Arial"/>
                <a:cs typeface="Arial"/>
                <a:sym typeface="Arial"/>
              </a:rPr>
              <a:t>Bu hayatı bir kez daha yaşayacak olsaydın neler aynı kalırdı?</a:t>
            </a:r>
            <a:endParaRPr sz="1400" i="1">
              <a:latin typeface="Arial"/>
              <a:ea typeface="Arial"/>
              <a:cs typeface="Arial"/>
              <a:sym typeface="Arial"/>
            </a:endParaRPr>
          </a:p>
          <a:p>
            <a:pPr marL="342900" lvl="0" indent="-320040" algn="l" rtl="0">
              <a:lnSpc>
                <a:spcPct val="80000"/>
              </a:lnSpc>
              <a:spcBef>
                <a:spcPts val="352"/>
              </a:spcBef>
              <a:spcAft>
                <a:spcPts val="0"/>
              </a:spcAft>
              <a:buSzPts val="1400"/>
              <a:buChar char="•"/>
            </a:pPr>
            <a:r>
              <a:rPr lang="tr-TR" sz="1400" i="1">
                <a:latin typeface="Arial"/>
                <a:ea typeface="Arial"/>
                <a:cs typeface="Arial"/>
                <a:sym typeface="Arial"/>
              </a:rPr>
              <a:t>Mutlu olmak için neler yaptın?</a:t>
            </a:r>
            <a:endParaRPr sz="1400" i="1">
              <a:latin typeface="Arial"/>
              <a:ea typeface="Arial"/>
              <a:cs typeface="Arial"/>
              <a:sym typeface="Arial"/>
            </a:endParaRPr>
          </a:p>
          <a:p>
            <a:pPr marL="342900" lvl="0" indent="-320040" algn="l" rtl="0">
              <a:lnSpc>
                <a:spcPct val="80000"/>
              </a:lnSpc>
              <a:spcBef>
                <a:spcPts val="352"/>
              </a:spcBef>
              <a:spcAft>
                <a:spcPts val="0"/>
              </a:spcAft>
              <a:buSzPts val="1400"/>
              <a:buChar char="•"/>
            </a:pPr>
            <a:r>
              <a:rPr lang="tr-TR" sz="1400" i="1">
                <a:latin typeface="Arial"/>
                <a:ea typeface="Arial"/>
                <a:cs typeface="Arial"/>
                <a:sym typeface="Arial"/>
              </a:rPr>
              <a:t>Mutlu olmak için yaptıklarını sık sık tekrarladın mı? Hayırsa, seni engelleyen neydi?</a:t>
            </a:r>
            <a:endParaRPr sz="1400">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Shape 90"/>
        <p:cNvGrpSpPr/>
        <p:nvPr/>
      </p:nvGrpSpPr>
      <p:grpSpPr>
        <a:xfrm>
          <a:off x="0" y="0"/>
          <a:ext cx="0" cy="0"/>
          <a:chOff x="0" y="0"/>
          <a:chExt cx="0" cy="0"/>
        </a:xfrm>
      </p:grpSpPr>
      <p:sp>
        <p:nvSpPr>
          <p:cNvPr id="91" name="Google Shape;91;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538CD5"/>
              </a:buClr>
              <a:buSzPts val="3959"/>
              <a:buFont typeface="Arial"/>
              <a:buNone/>
            </a:pPr>
            <a:r>
              <a:rPr lang="tr-TR" sz="3959" b="1" i="1">
                <a:solidFill>
                  <a:srgbClr val="538CD5"/>
                </a:solidFill>
                <a:latin typeface="Arial"/>
                <a:ea typeface="Arial"/>
                <a:cs typeface="Arial"/>
                <a:sym typeface="Arial"/>
              </a:rPr>
              <a:t>ÖNCELİKLE KENDİNİZE ŞUNLARI SORUN:</a:t>
            </a:r>
            <a:endParaRPr sz="3959">
              <a:solidFill>
                <a:srgbClr val="538CD5"/>
              </a:solidFill>
              <a:latin typeface="Arial"/>
              <a:ea typeface="Arial"/>
              <a:cs typeface="Arial"/>
              <a:sym typeface="Arial"/>
            </a:endParaRPr>
          </a:p>
        </p:txBody>
      </p:sp>
      <p:sp>
        <p:nvSpPr>
          <p:cNvPr id="92" name="Google Shape;92;p14"/>
          <p:cNvSpPr txBox="1">
            <a:spLocks noGrp="1"/>
          </p:cNvSpPr>
          <p:nvPr>
            <p:ph type="body" idx="1"/>
          </p:nvPr>
        </p:nvSpPr>
        <p:spPr>
          <a:xfrm>
            <a:off x="457200" y="1633875"/>
            <a:ext cx="6115200" cy="4526100"/>
          </a:xfrm>
          <a:prstGeom prst="rect">
            <a:avLst/>
          </a:prstGeom>
          <a:noFill/>
          <a:ln>
            <a:noFill/>
          </a:ln>
        </p:spPr>
        <p:txBody>
          <a:bodyPr spcFirstLastPara="1" wrap="square" lIns="91425" tIns="45700" rIns="91425" bIns="45700" anchor="t" anchorCtr="0">
            <a:noAutofit/>
          </a:bodyPr>
          <a:lstStyle/>
          <a:p>
            <a:pPr marL="342900" lvl="0" indent="-342900" algn="ctr" rtl="0">
              <a:lnSpc>
                <a:spcPct val="90000"/>
              </a:lnSpc>
              <a:spcBef>
                <a:spcPts val="0"/>
              </a:spcBef>
              <a:spcAft>
                <a:spcPts val="0"/>
              </a:spcAft>
              <a:buClr>
                <a:srgbClr val="C00000"/>
              </a:buClr>
              <a:buSzPts val="3315"/>
              <a:buNone/>
            </a:pPr>
            <a:r>
              <a:rPr lang="tr-TR" sz="2400" b="1">
                <a:solidFill>
                  <a:srgbClr val="C00000"/>
                </a:solidFill>
                <a:latin typeface="Arial"/>
                <a:ea typeface="Arial"/>
                <a:cs typeface="Arial"/>
                <a:sym typeface="Arial"/>
              </a:rPr>
              <a:t>YAPMAK İSTEDİĞİM ŞEY NEDİR?</a:t>
            </a:r>
            <a:endParaRPr sz="2400">
              <a:solidFill>
                <a:srgbClr val="C00000"/>
              </a:solidFill>
              <a:latin typeface="Arial"/>
              <a:ea typeface="Arial"/>
              <a:cs typeface="Arial"/>
              <a:sym typeface="Arial"/>
            </a:endParaRPr>
          </a:p>
          <a:p>
            <a:pPr marL="342900" lvl="0" indent="-342900" algn="l" rtl="0">
              <a:lnSpc>
                <a:spcPct val="90000"/>
              </a:lnSpc>
              <a:spcBef>
                <a:spcPts val="544"/>
              </a:spcBef>
              <a:spcAft>
                <a:spcPts val="0"/>
              </a:spcAft>
              <a:buClr>
                <a:schemeClr val="dk1"/>
              </a:buClr>
              <a:buSzPts val="2720"/>
              <a:buNone/>
            </a:pPr>
            <a:r>
              <a:rPr lang="tr-TR" sz="1800" i="1">
                <a:latin typeface="Arial"/>
                <a:ea typeface="Arial"/>
                <a:cs typeface="Arial"/>
                <a:sym typeface="Arial"/>
              </a:rPr>
              <a:t>    Örneğin “Bunu yapmayacağım, bunu istemiyorum" gibi olumsuz ifadeler yerine “Bunu yapacağım, bunu yapmak istiyorum." gibi olumlu ifadeler kullanın.</a:t>
            </a:r>
            <a:endParaRPr sz="1800">
              <a:latin typeface="Arial"/>
              <a:ea typeface="Arial"/>
              <a:cs typeface="Arial"/>
              <a:sym typeface="Arial"/>
            </a:endParaRPr>
          </a:p>
          <a:p>
            <a:pPr marL="342900" lvl="0" indent="-342900" algn="l" rtl="0">
              <a:lnSpc>
                <a:spcPct val="90000"/>
              </a:lnSpc>
              <a:spcBef>
                <a:spcPts val="544"/>
              </a:spcBef>
              <a:spcAft>
                <a:spcPts val="0"/>
              </a:spcAft>
              <a:buClr>
                <a:schemeClr val="dk1"/>
              </a:buClr>
              <a:buSzPts val="2720"/>
              <a:buNone/>
            </a:pPr>
            <a:endParaRPr sz="1800" b="1">
              <a:latin typeface="Arial"/>
              <a:ea typeface="Arial"/>
              <a:cs typeface="Arial"/>
              <a:sym typeface="Arial"/>
            </a:endParaRPr>
          </a:p>
          <a:p>
            <a:pPr marL="342900" lvl="0" indent="-342900" algn="ctr" rtl="0">
              <a:lnSpc>
                <a:spcPct val="90000"/>
              </a:lnSpc>
              <a:spcBef>
                <a:spcPts val="663"/>
              </a:spcBef>
              <a:spcAft>
                <a:spcPts val="0"/>
              </a:spcAft>
              <a:buClr>
                <a:srgbClr val="C00000"/>
              </a:buClr>
              <a:buSzPts val="3315"/>
              <a:buNone/>
            </a:pPr>
            <a:endParaRPr sz="2400" b="1">
              <a:solidFill>
                <a:srgbClr val="C00000"/>
              </a:solidFill>
              <a:latin typeface="Arial"/>
              <a:ea typeface="Arial"/>
              <a:cs typeface="Arial"/>
              <a:sym typeface="Arial"/>
            </a:endParaRPr>
          </a:p>
          <a:p>
            <a:pPr marL="342900" lvl="0" indent="-342900" algn="ctr" rtl="0">
              <a:lnSpc>
                <a:spcPct val="90000"/>
              </a:lnSpc>
              <a:spcBef>
                <a:spcPts val="663"/>
              </a:spcBef>
              <a:spcAft>
                <a:spcPts val="0"/>
              </a:spcAft>
              <a:buClr>
                <a:srgbClr val="C00000"/>
              </a:buClr>
              <a:buSzPts val="3315"/>
              <a:buNone/>
            </a:pPr>
            <a:r>
              <a:rPr lang="tr-TR" sz="2400" b="1">
                <a:solidFill>
                  <a:srgbClr val="C00000"/>
                </a:solidFill>
                <a:latin typeface="Arial"/>
                <a:ea typeface="Arial"/>
                <a:cs typeface="Arial"/>
                <a:sym typeface="Arial"/>
              </a:rPr>
              <a:t>YAPMAK İSTEDİĞİM ŞEY BENİM İÇİN ULAŞILABİLİR Mİ?</a:t>
            </a:r>
            <a:endParaRPr sz="2400">
              <a:solidFill>
                <a:srgbClr val="C00000"/>
              </a:solidFill>
              <a:latin typeface="Arial"/>
              <a:ea typeface="Arial"/>
              <a:cs typeface="Arial"/>
              <a:sym typeface="Arial"/>
            </a:endParaRPr>
          </a:p>
          <a:p>
            <a:pPr marL="342900" lvl="0" indent="-342900" algn="l" rtl="0">
              <a:lnSpc>
                <a:spcPct val="90000"/>
              </a:lnSpc>
              <a:spcBef>
                <a:spcPts val="544"/>
              </a:spcBef>
              <a:spcAft>
                <a:spcPts val="0"/>
              </a:spcAft>
              <a:buClr>
                <a:schemeClr val="dk1"/>
              </a:buClr>
              <a:buSzPts val="2720"/>
              <a:buNone/>
            </a:pPr>
            <a:r>
              <a:rPr lang="tr-TR" sz="1800" i="1">
                <a:latin typeface="Arial"/>
                <a:ea typeface="Arial"/>
                <a:cs typeface="Arial"/>
                <a:sym typeface="Arial"/>
              </a:rPr>
              <a:t>    Sizin için ulaşılması güç ve mantıksız hedefler bıkkınlık yaratabileceği gibi gerekli olan çabayı göstermenizi engelleyecektir.</a:t>
            </a:r>
            <a:r>
              <a:rPr lang="tr-TR" sz="2210" i="1">
                <a:latin typeface="Arial"/>
                <a:ea typeface="Arial"/>
                <a:cs typeface="Arial"/>
                <a:sym typeface="Arial"/>
              </a:rPr>
              <a:t> </a:t>
            </a:r>
            <a:endParaRPr sz="2210">
              <a:latin typeface="Arial"/>
              <a:ea typeface="Arial"/>
              <a:cs typeface="Arial"/>
              <a:sym typeface="Arial"/>
            </a:endParaRPr>
          </a:p>
          <a:p>
            <a:pPr marL="342900" lvl="0" indent="-170180" algn="l" rtl="0">
              <a:lnSpc>
                <a:spcPct val="90000"/>
              </a:lnSpc>
              <a:spcBef>
                <a:spcPts val="544"/>
              </a:spcBef>
              <a:spcAft>
                <a:spcPts val="0"/>
              </a:spcAft>
              <a:buClr>
                <a:schemeClr val="dk1"/>
              </a:buClr>
              <a:buSzPts val="2720"/>
              <a:buNone/>
            </a:pPr>
            <a:endParaRPr sz="2720"/>
          </a:p>
        </p:txBody>
      </p:sp>
      <p:pic>
        <p:nvPicPr>
          <p:cNvPr id="93" name="Google Shape;93;p14" descr="images.jpg"/>
          <p:cNvPicPr preferRelativeResize="0"/>
          <p:nvPr/>
        </p:nvPicPr>
        <p:blipFill rotWithShape="1">
          <a:blip r:embed="rId3">
            <a:alphaModFix/>
          </a:blip>
          <a:srcRect/>
          <a:stretch/>
        </p:blipFill>
        <p:spPr>
          <a:xfrm>
            <a:off x="6786578" y="2143116"/>
            <a:ext cx="2076450" cy="2200275"/>
          </a:xfrm>
          <a:prstGeom prst="roundRect">
            <a:avLst>
              <a:gd name="adj" fmla="val 8594"/>
            </a:avLst>
          </a:prstGeom>
          <a:solidFill>
            <a:srgbClr val="ECECEC"/>
          </a:solidFill>
          <a:ln>
            <a:noFill/>
          </a:ln>
          <a:effectLst>
            <a:reflection stA="38000" endPos="28000" dist="5000" dir="5400000" sy="-100000" algn="bl" rotWithShape="0"/>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Shape 97"/>
        <p:cNvGrpSpPr/>
        <p:nvPr/>
      </p:nvGrpSpPr>
      <p:grpSpPr>
        <a:xfrm>
          <a:off x="0" y="0"/>
          <a:ext cx="0" cy="0"/>
          <a:chOff x="0" y="0"/>
          <a:chExt cx="0" cy="0"/>
        </a:xfrm>
      </p:grpSpPr>
      <p:sp>
        <p:nvSpPr>
          <p:cNvPr id="98" name="Google Shape;98;p15"/>
          <p:cNvSpPr txBox="1">
            <a:spLocks noGrp="1"/>
          </p:cNvSpPr>
          <p:nvPr>
            <p:ph type="body" idx="1"/>
          </p:nvPr>
        </p:nvSpPr>
        <p:spPr>
          <a:xfrm>
            <a:off x="3143240" y="785794"/>
            <a:ext cx="5543560" cy="3286148"/>
          </a:xfrm>
          <a:prstGeom prst="rect">
            <a:avLst/>
          </a:prstGeom>
          <a:noFill/>
          <a:ln>
            <a:noFill/>
          </a:ln>
        </p:spPr>
        <p:txBody>
          <a:bodyPr spcFirstLastPara="1" wrap="square" lIns="91425" tIns="45700" rIns="91425" bIns="45700" anchor="t" anchorCtr="0">
            <a:noAutofit/>
          </a:bodyPr>
          <a:lstStyle/>
          <a:p>
            <a:pPr marL="342900" lvl="0" indent="-342900" algn="ctr" rtl="0">
              <a:lnSpc>
                <a:spcPct val="80000"/>
              </a:lnSpc>
              <a:spcBef>
                <a:spcPts val="0"/>
              </a:spcBef>
              <a:spcAft>
                <a:spcPts val="0"/>
              </a:spcAft>
              <a:buClr>
                <a:srgbClr val="C00000"/>
              </a:buClr>
              <a:buSzPts val="3625"/>
              <a:buNone/>
            </a:pPr>
            <a:r>
              <a:rPr lang="tr-TR" sz="2400" b="1">
                <a:solidFill>
                  <a:srgbClr val="C00000"/>
                </a:solidFill>
                <a:latin typeface="Arial"/>
                <a:ea typeface="Arial"/>
                <a:cs typeface="Arial"/>
                <a:sym typeface="Arial"/>
              </a:rPr>
              <a:t>HEDEFİME ULAŞMAK İÇİN GEREKLİ ÖZELLİKLERE SAHİP MİYİM?</a:t>
            </a:r>
            <a:endParaRPr sz="2400">
              <a:solidFill>
                <a:srgbClr val="C00000"/>
              </a:solidFill>
              <a:latin typeface="Arial"/>
              <a:ea typeface="Arial"/>
              <a:cs typeface="Arial"/>
              <a:sym typeface="Arial"/>
            </a:endParaRPr>
          </a:p>
          <a:p>
            <a:pPr marL="342900" lvl="0" indent="-342900" algn="l" rtl="0">
              <a:lnSpc>
                <a:spcPct val="80000"/>
              </a:lnSpc>
              <a:spcBef>
                <a:spcPts val="400"/>
              </a:spcBef>
              <a:spcAft>
                <a:spcPts val="0"/>
              </a:spcAft>
              <a:buClr>
                <a:schemeClr val="dk1"/>
              </a:buClr>
              <a:buSzPts val="2000"/>
              <a:buNone/>
            </a:pPr>
            <a:r>
              <a:rPr lang="tr-TR" sz="2000" i="1"/>
              <a:t>      </a:t>
            </a:r>
            <a:endParaRPr sz="2000" i="1"/>
          </a:p>
          <a:p>
            <a:pPr marL="800100" lvl="0" indent="-342900" algn="l" rtl="0">
              <a:lnSpc>
                <a:spcPct val="100000"/>
              </a:lnSpc>
              <a:spcBef>
                <a:spcPts val="400"/>
              </a:spcBef>
              <a:spcAft>
                <a:spcPts val="0"/>
              </a:spcAft>
              <a:buClr>
                <a:schemeClr val="dk1"/>
              </a:buClr>
              <a:buSzPts val="2000"/>
              <a:buNone/>
            </a:pPr>
            <a:r>
              <a:rPr lang="tr-TR" sz="1800" i="1">
                <a:latin typeface="Arial"/>
                <a:ea typeface="Arial"/>
                <a:cs typeface="Arial"/>
                <a:sym typeface="Arial"/>
              </a:rPr>
              <a:t>      Hedeflerinizi belirlerken kendi kapasitenizi ve yeteneklerinizi dikkate almalısınız. Kendinizi aşan veya size uygun olmayan hedefler belirlerseniz hayal kırıklığına uğrar, özgüveniniz zedelenir. </a:t>
            </a:r>
            <a:endParaRPr sz="1800"/>
          </a:p>
          <a:p>
            <a:pPr marL="342900" lvl="0" indent="-342900" algn="l" rtl="0">
              <a:lnSpc>
                <a:spcPct val="80000"/>
              </a:lnSpc>
              <a:spcBef>
                <a:spcPts val="350"/>
              </a:spcBef>
              <a:spcAft>
                <a:spcPts val="0"/>
              </a:spcAft>
              <a:buClr>
                <a:schemeClr val="dk1"/>
              </a:buClr>
              <a:buSzPts val="1750"/>
              <a:buNone/>
            </a:pPr>
            <a:endParaRPr sz="1750">
              <a:latin typeface="Arial"/>
              <a:ea typeface="Arial"/>
              <a:cs typeface="Arial"/>
              <a:sym typeface="Arial"/>
            </a:endParaRPr>
          </a:p>
          <a:p>
            <a:pPr marL="342900" lvl="0" indent="-215900" algn="l" rtl="0">
              <a:lnSpc>
                <a:spcPct val="80000"/>
              </a:lnSpc>
              <a:spcBef>
                <a:spcPts val="400"/>
              </a:spcBef>
              <a:spcAft>
                <a:spcPts val="0"/>
              </a:spcAft>
              <a:buClr>
                <a:schemeClr val="dk1"/>
              </a:buClr>
              <a:buSzPts val="2000"/>
              <a:buNone/>
            </a:pPr>
            <a:endParaRPr sz="2000"/>
          </a:p>
        </p:txBody>
      </p:sp>
      <p:pic>
        <p:nvPicPr>
          <p:cNvPr id="99" name="Google Shape;99;p15" descr="p5.png"/>
          <p:cNvPicPr preferRelativeResize="0"/>
          <p:nvPr/>
        </p:nvPicPr>
        <p:blipFill rotWithShape="1">
          <a:blip r:embed="rId3">
            <a:alphaModFix/>
          </a:blip>
          <a:srcRect/>
          <a:stretch/>
        </p:blipFill>
        <p:spPr>
          <a:xfrm>
            <a:off x="402058" y="1635795"/>
            <a:ext cx="2850000" cy="1181100"/>
          </a:xfrm>
          <a:prstGeom prst="roundRect">
            <a:avLst>
              <a:gd name="adj" fmla="val 8594"/>
            </a:avLst>
          </a:prstGeom>
          <a:solidFill>
            <a:srgbClr val="ECECEC"/>
          </a:solidFill>
          <a:ln>
            <a:noFill/>
          </a:ln>
          <a:effectLst>
            <a:reflection stA="38000" endPos="28000" dist="5000" dir="5400000" sy="-100000" algn="bl" rotWithShape="0"/>
          </a:effectLst>
        </p:spPr>
      </p:pic>
      <p:sp>
        <p:nvSpPr>
          <p:cNvPr id="100" name="Google Shape;100;p15"/>
          <p:cNvSpPr/>
          <p:nvPr/>
        </p:nvSpPr>
        <p:spPr>
          <a:xfrm>
            <a:off x="714348" y="4071951"/>
            <a:ext cx="7572300" cy="16929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rgbClr val="C00000"/>
              </a:buClr>
              <a:buSzPts val="3200"/>
              <a:buFont typeface="Arial"/>
              <a:buNone/>
            </a:pPr>
            <a:r>
              <a:rPr lang="tr-TR" sz="2400" b="1" dirty="0">
                <a:solidFill>
                  <a:srgbClr val="C00000"/>
                </a:solidFill>
                <a:latin typeface="Arial"/>
                <a:ea typeface="Arial"/>
                <a:cs typeface="Arial"/>
                <a:sym typeface="Arial"/>
              </a:rPr>
              <a:t>HEDEFLERİM AÇIK, </a:t>
            </a:r>
            <a:endParaRPr sz="2400" b="1" dirty="0">
              <a:solidFill>
                <a:srgbClr val="C00000"/>
              </a:solidFill>
              <a:latin typeface="Arial"/>
              <a:ea typeface="Arial"/>
              <a:cs typeface="Arial"/>
              <a:sym typeface="Arial"/>
            </a:endParaRPr>
          </a:p>
          <a:p>
            <a:pPr marL="0" marR="0" lvl="0" indent="0" algn="ctr" rtl="0">
              <a:spcBef>
                <a:spcPts val="0"/>
              </a:spcBef>
              <a:spcAft>
                <a:spcPts val="0"/>
              </a:spcAft>
              <a:buClr>
                <a:srgbClr val="C00000"/>
              </a:buClr>
              <a:buSzPts val="3200"/>
              <a:buFont typeface="Arial"/>
              <a:buNone/>
            </a:pPr>
            <a:r>
              <a:rPr lang="tr-TR" sz="2400" b="1" dirty="0">
                <a:solidFill>
                  <a:srgbClr val="C00000"/>
                </a:solidFill>
                <a:latin typeface="Arial"/>
                <a:ea typeface="Arial"/>
                <a:cs typeface="Arial"/>
                <a:sym typeface="Arial"/>
              </a:rPr>
              <a:t>ANLAŞILIR VE GERÇEKÇİ Mİ?</a:t>
            </a:r>
            <a:endParaRPr sz="2400" dirty="0">
              <a:solidFill>
                <a:srgbClr val="C00000"/>
              </a:solidFill>
              <a:latin typeface="Arial"/>
              <a:ea typeface="Arial"/>
              <a:cs typeface="Arial"/>
              <a:sym typeface="Arial"/>
            </a:endParaRPr>
          </a:p>
          <a:p>
            <a:pPr marL="0" marR="0" lvl="0" indent="0" algn="l" rtl="0">
              <a:spcBef>
                <a:spcPts val="0"/>
              </a:spcBef>
              <a:spcAft>
                <a:spcPts val="0"/>
              </a:spcAft>
              <a:buClr>
                <a:schemeClr val="dk1"/>
              </a:buClr>
              <a:buSzPts val="2000"/>
              <a:buFont typeface="Arial"/>
              <a:buNone/>
            </a:pPr>
            <a:r>
              <a:rPr lang="tr-TR" sz="2000" i="1" dirty="0">
                <a:solidFill>
                  <a:schemeClr val="dk1"/>
                </a:solidFill>
                <a:latin typeface="Arial"/>
                <a:ea typeface="Arial"/>
                <a:cs typeface="Arial"/>
                <a:sym typeface="Arial"/>
              </a:rPr>
              <a:t>     </a:t>
            </a:r>
            <a:r>
              <a:rPr lang="tr-TR" sz="1800" i="1" dirty="0">
                <a:solidFill>
                  <a:schemeClr val="dk1"/>
                </a:solidFill>
                <a:latin typeface="Arial"/>
                <a:ea typeface="Arial"/>
                <a:cs typeface="Arial"/>
                <a:sym typeface="Arial"/>
              </a:rPr>
              <a:t>Örneğin, hedefiniz </a:t>
            </a:r>
            <a:r>
              <a:rPr lang="tr-TR" sz="1800" i="1" dirty="0" err="1">
                <a:solidFill>
                  <a:schemeClr val="dk1"/>
                </a:solidFill>
              </a:rPr>
              <a:t>LGS</a:t>
            </a:r>
            <a:r>
              <a:rPr lang="tr-TR" sz="1800" i="1" dirty="0" err="1">
                <a:solidFill>
                  <a:schemeClr val="dk1"/>
                </a:solidFill>
                <a:latin typeface="Arial"/>
                <a:ea typeface="Arial"/>
                <a:cs typeface="Arial"/>
                <a:sym typeface="Arial"/>
              </a:rPr>
              <a:t>de</a:t>
            </a:r>
            <a:r>
              <a:rPr lang="tr-TR" sz="1800" i="1" dirty="0">
                <a:solidFill>
                  <a:schemeClr val="dk1"/>
                </a:solidFill>
                <a:latin typeface="Arial"/>
                <a:ea typeface="Arial"/>
                <a:cs typeface="Arial"/>
                <a:sym typeface="Arial"/>
              </a:rPr>
              <a:t> başarılı olmak ise hedef cümleniz “</a:t>
            </a:r>
            <a:r>
              <a:rPr lang="tr-TR" sz="1800" i="1" dirty="0">
                <a:solidFill>
                  <a:schemeClr val="dk1"/>
                </a:solidFill>
              </a:rPr>
              <a:t>Liseyi</a:t>
            </a:r>
            <a:r>
              <a:rPr lang="tr-TR" sz="1800" i="1" dirty="0">
                <a:solidFill>
                  <a:schemeClr val="dk1"/>
                </a:solidFill>
                <a:latin typeface="Arial"/>
                <a:ea typeface="Arial"/>
                <a:cs typeface="Arial"/>
                <a:sym typeface="Arial"/>
              </a:rPr>
              <a:t> kazanmak"  gibi değil, «</a:t>
            </a:r>
            <a:r>
              <a:rPr lang="tr-TR" sz="1800" i="1" dirty="0">
                <a:solidFill>
                  <a:schemeClr val="dk1"/>
                </a:solidFill>
              </a:rPr>
              <a:t>bu liseyi kazanacağım</a:t>
            </a:r>
            <a:r>
              <a:rPr lang="tr-TR" sz="1800" i="1" dirty="0">
                <a:solidFill>
                  <a:schemeClr val="dk1"/>
                </a:solidFill>
                <a:latin typeface="Arial"/>
                <a:ea typeface="Arial"/>
                <a:cs typeface="Arial"/>
                <a:sym typeface="Arial"/>
              </a:rPr>
              <a:t>” gibi olmalıdır. </a:t>
            </a:r>
            <a:endParaRPr sz="1800" dirty="0">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538CD5"/>
              </a:buClr>
              <a:buSzPts val="3959"/>
              <a:buFont typeface="Arial"/>
              <a:buNone/>
            </a:pPr>
            <a:r>
              <a:rPr lang="tr-TR" sz="3959" b="1" i="1">
                <a:solidFill>
                  <a:srgbClr val="538CD5"/>
                </a:solidFill>
                <a:latin typeface="Arial"/>
                <a:ea typeface="Arial"/>
                <a:cs typeface="Arial"/>
                <a:sym typeface="Arial"/>
              </a:rPr>
              <a:t>HEDEF BELİRLERKEN ŞUNLARA </a:t>
            </a:r>
            <a:br>
              <a:rPr lang="tr-TR" sz="3959" b="1" i="1">
                <a:solidFill>
                  <a:srgbClr val="538CD5"/>
                </a:solidFill>
                <a:latin typeface="Arial"/>
                <a:ea typeface="Arial"/>
                <a:cs typeface="Arial"/>
                <a:sym typeface="Arial"/>
              </a:rPr>
            </a:br>
            <a:r>
              <a:rPr lang="tr-TR" sz="3959" b="1" i="1">
                <a:solidFill>
                  <a:srgbClr val="538CD5"/>
                </a:solidFill>
                <a:latin typeface="Arial"/>
                <a:ea typeface="Arial"/>
                <a:cs typeface="Arial"/>
                <a:sym typeface="Arial"/>
              </a:rPr>
              <a:t>DİKKAT EDİN:</a:t>
            </a:r>
            <a:endParaRPr sz="3959">
              <a:solidFill>
                <a:srgbClr val="538CD5"/>
              </a:solidFill>
              <a:latin typeface="Arial"/>
              <a:ea typeface="Arial"/>
              <a:cs typeface="Arial"/>
              <a:sym typeface="Arial"/>
            </a:endParaRPr>
          </a:p>
        </p:txBody>
      </p:sp>
      <p:sp>
        <p:nvSpPr>
          <p:cNvPr id="106" name="Google Shape;106;p16"/>
          <p:cNvSpPr txBox="1">
            <a:spLocks noGrp="1"/>
          </p:cNvSpPr>
          <p:nvPr>
            <p:ph type="body" idx="1"/>
          </p:nvPr>
        </p:nvSpPr>
        <p:spPr>
          <a:xfrm>
            <a:off x="142844" y="1600200"/>
            <a:ext cx="6000792" cy="2185990"/>
          </a:xfrm>
          <a:prstGeom prst="rect">
            <a:avLst/>
          </a:prstGeom>
          <a:noFill/>
          <a:ln>
            <a:noFill/>
          </a:ln>
        </p:spPr>
        <p:txBody>
          <a:bodyPr spcFirstLastPara="1" wrap="square" lIns="91425" tIns="45700" rIns="91425" bIns="45700" anchor="t" anchorCtr="0">
            <a:noAutofit/>
          </a:bodyPr>
          <a:lstStyle/>
          <a:p>
            <a:pPr marL="342900" lvl="0" indent="-342900" algn="ctr" rtl="0">
              <a:lnSpc>
                <a:spcPct val="80000"/>
              </a:lnSpc>
              <a:spcBef>
                <a:spcPts val="0"/>
              </a:spcBef>
              <a:spcAft>
                <a:spcPts val="0"/>
              </a:spcAft>
              <a:buClr>
                <a:srgbClr val="C00000"/>
              </a:buClr>
              <a:buSzPts val="3022"/>
              <a:buNone/>
            </a:pPr>
            <a:r>
              <a:rPr lang="tr-TR" sz="2400" b="1">
                <a:solidFill>
                  <a:srgbClr val="C00000"/>
                </a:solidFill>
                <a:latin typeface="Arial"/>
                <a:ea typeface="Arial"/>
                <a:cs typeface="Arial"/>
                <a:sym typeface="Arial"/>
              </a:rPr>
              <a:t>İYİ TANIMLANMIŞ </a:t>
            </a:r>
            <a:endParaRPr sz="2400" b="1">
              <a:solidFill>
                <a:srgbClr val="C00000"/>
              </a:solidFill>
              <a:latin typeface="Arial"/>
              <a:ea typeface="Arial"/>
              <a:cs typeface="Arial"/>
              <a:sym typeface="Arial"/>
            </a:endParaRPr>
          </a:p>
          <a:p>
            <a:pPr marL="342900" lvl="0" indent="-342900" algn="ctr" rtl="0">
              <a:lnSpc>
                <a:spcPct val="80000"/>
              </a:lnSpc>
              <a:spcBef>
                <a:spcPts val="0"/>
              </a:spcBef>
              <a:spcAft>
                <a:spcPts val="0"/>
              </a:spcAft>
              <a:buClr>
                <a:srgbClr val="C00000"/>
              </a:buClr>
              <a:buSzPts val="3022"/>
              <a:buNone/>
            </a:pPr>
            <a:r>
              <a:rPr lang="tr-TR" sz="2400" b="1">
                <a:solidFill>
                  <a:srgbClr val="C00000"/>
                </a:solidFill>
                <a:latin typeface="Arial"/>
                <a:ea typeface="Arial"/>
                <a:cs typeface="Arial"/>
                <a:sym typeface="Arial"/>
              </a:rPr>
              <a:t>BİR HEDEF CÜMLESİ KURUN.</a:t>
            </a:r>
            <a:endParaRPr sz="2400"/>
          </a:p>
          <a:p>
            <a:pPr marL="342900" lvl="0" indent="-342900" algn="l" rtl="0">
              <a:lnSpc>
                <a:spcPct val="100000"/>
              </a:lnSpc>
              <a:spcBef>
                <a:spcPts val="496"/>
              </a:spcBef>
              <a:spcAft>
                <a:spcPts val="0"/>
              </a:spcAft>
              <a:buClr>
                <a:schemeClr val="dk1"/>
              </a:buClr>
              <a:buSzPts val="2480"/>
              <a:buNone/>
            </a:pPr>
            <a:r>
              <a:rPr lang="tr-TR" sz="2480" b="1">
                <a:latin typeface="Arial"/>
                <a:ea typeface="Arial"/>
                <a:cs typeface="Arial"/>
                <a:sym typeface="Arial"/>
              </a:rPr>
              <a:t>     </a:t>
            </a:r>
            <a:r>
              <a:rPr lang="tr-TR" sz="1800" b="1" i="1">
                <a:latin typeface="Arial"/>
                <a:ea typeface="Arial"/>
                <a:cs typeface="Arial"/>
                <a:sym typeface="Arial"/>
              </a:rPr>
              <a:t>Hedef cümlesi açık ve kesin olmalıdır. Çünkü bu ifade ne için uğraştığımızı bize hatırlatan ve hedefe ulaşmak için gerekli olan motivasyonu sağlayan en önemli unsurdur. </a:t>
            </a:r>
            <a:endParaRPr sz="1800" b="1" i="1">
              <a:latin typeface="Arial"/>
              <a:ea typeface="Arial"/>
              <a:cs typeface="Arial"/>
              <a:sym typeface="Arial"/>
            </a:endParaRPr>
          </a:p>
          <a:p>
            <a:pPr marL="342900" lvl="0" indent="-342900" algn="l" rtl="0">
              <a:lnSpc>
                <a:spcPct val="80000"/>
              </a:lnSpc>
              <a:spcBef>
                <a:spcPts val="496"/>
              </a:spcBef>
              <a:spcAft>
                <a:spcPts val="0"/>
              </a:spcAft>
              <a:buClr>
                <a:schemeClr val="dk1"/>
              </a:buClr>
              <a:buSzPts val="2480"/>
              <a:buNone/>
            </a:pPr>
            <a:endParaRPr sz="2480" i="1">
              <a:latin typeface="Arial"/>
              <a:ea typeface="Arial"/>
              <a:cs typeface="Arial"/>
              <a:sym typeface="Arial"/>
            </a:endParaRPr>
          </a:p>
          <a:p>
            <a:pPr marL="342900" lvl="0" indent="-185420" algn="l" rtl="0">
              <a:lnSpc>
                <a:spcPct val="80000"/>
              </a:lnSpc>
              <a:spcBef>
                <a:spcPts val="496"/>
              </a:spcBef>
              <a:spcAft>
                <a:spcPts val="0"/>
              </a:spcAft>
              <a:buClr>
                <a:schemeClr val="dk1"/>
              </a:buClr>
              <a:buSzPts val="2480"/>
              <a:buNone/>
            </a:pPr>
            <a:endParaRPr sz="2480"/>
          </a:p>
        </p:txBody>
      </p:sp>
      <p:pic>
        <p:nvPicPr>
          <p:cNvPr id="107" name="Google Shape;107;p16" descr="depositphotos_85953612-stock-photo-i-can-and-i-will.jpg"/>
          <p:cNvPicPr preferRelativeResize="0"/>
          <p:nvPr/>
        </p:nvPicPr>
        <p:blipFill rotWithShape="1">
          <a:blip r:embed="rId3">
            <a:alphaModFix/>
          </a:blip>
          <a:srcRect/>
          <a:stretch/>
        </p:blipFill>
        <p:spPr>
          <a:xfrm>
            <a:off x="6429388" y="1785926"/>
            <a:ext cx="2143140" cy="1428760"/>
          </a:xfrm>
          <a:prstGeom prst="ellipse">
            <a:avLst/>
          </a:prstGeom>
          <a:noFill/>
          <a:ln>
            <a:noFill/>
          </a:ln>
        </p:spPr>
      </p:pic>
      <p:sp>
        <p:nvSpPr>
          <p:cNvPr id="108" name="Google Shape;108;p16"/>
          <p:cNvSpPr/>
          <p:nvPr/>
        </p:nvSpPr>
        <p:spPr>
          <a:xfrm>
            <a:off x="526575" y="4328876"/>
            <a:ext cx="7858200" cy="21861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rgbClr val="C00000"/>
              </a:buClr>
              <a:buSzPts val="3000"/>
              <a:buFont typeface="Arial"/>
              <a:buNone/>
            </a:pPr>
            <a:r>
              <a:rPr lang="tr-TR" sz="2400" b="1">
                <a:solidFill>
                  <a:srgbClr val="C00000"/>
                </a:solidFill>
                <a:latin typeface="Arial"/>
                <a:ea typeface="Arial"/>
                <a:cs typeface="Arial"/>
                <a:sym typeface="Arial"/>
              </a:rPr>
              <a:t>HEDEFE ULAŞMANIN SİZİN İÇİN </a:t>
            </a:r>
            <a:endParaRPr sz="2400" b="1">
              <a:solidFill>
                <a:srgbClr val="C00000"/>
              </a:solidFill>
              <a:latin typeface="Arial"/>
              <a:ea typeface="Arial"/>
              <a:cs typeface="Arial"/>
              <a:sym typeface="Arial"/>
            </a:endParaRPr>
          </a:p>
          <a:p>
            <a:pPr marL="0" marR="0" lvl="0" indent="0" algn="ctr" rtl="0">
              <a:spcBef>
                <a:spcPts val="0"/>
              </a:spcBef>
              <a:spcAft>
                <a:spcPts val="0"/>
              </a:spcAft>
              <a:buClr>
                <a:srgbClr val="C00000"/>
              </a:buClr>
              <a:buSzPts val="3000"/>
              <a:buFont typeface="Arial"/>
              <a:buNone/>
            </a:pPr>
            <a:r>
              <a:rPr lang="tr-TR" sz="2400" b="1">
                <a:solidFill>
                  <a:srgbClr val="C00000"/>
                </a:solidFill>
                <a:latin typeface="Arial"/>
                <a:ea typeface="Arial"/>
                <a:cs typeface="Arial"/>
                <a:sym typeface="Arial"/>
              </a:rPr>
              <a:t>ANLAMINI DÜŞÜNÜN.</a:t>
            </a:r>
            <a:r>
              <a:rPr lang="tr-TR" sz="2400" b="1" i="1">
                <a:solidFill>
                  <a:srgbClr val="C00000"/>
                </a:solidFill>
                <a:latin typeface="Arial"/>
                <a:ea typeface="Arial"/>
                <a:cs typeface="Arial"/>
                <a:sym typeface="Arial"/>
              </a:rPr>
              <a:t> </a:t>
            </a:r>
            <a:endParaRPr sz="2400">
              <a:solidFill>
                <a:srgbClr val="C00000"/>
              </a:solidFill>
              <a:latin typeface="Arial"/>
              <a:ea typeface="Arial"/>
              <a:cs typeface="Arial"/>
              <a:sym typeface="Arial"/>
            </a:endParaRPr>
          </a:p>
          <a:p>
            <a:pPr marL="0" marR="0" lvl="0" indent="0" algn="l" rtl="0">
              <a:spcBef>
                <a:spcPts val="0"/>
              </a:spcBef>
              <a:spcAft>
                <a:spcPts val="0"/>
              </a:spcAft>
              <a:buClr>
                <a:schemeClr val="dk1"/>
              </a:buClr>
              <a:buSzPts val="1800"/>
              <a:buFont typeface="Arial"/>
              <a:buNone/>
            </a:pPr>
            <a:r>
              <a:rPr lang="tr-TR" sz="1800" i="1">
                <a:solidFill>
                  <a:schemeClr val="dk1"/>
                </a:solidFill>
                <a:latin typeface="Arial"/>
                <a:ea typeface="Arial"/>
                <a:cs typeface="Arial"/>
                <a:sym typeface="Arial"/>
              </a:rPr>
              <a:t>     </a:t>
            </a:r>
            <a:r>
              <a:rPr lang="tr-TR" sz="1800" b="1" i="1">
                <a:solidFill>
                  <a:schemeClr val="dk1"/>
                </a:solidFill>
              </a:rPr>
              <a:t>  H</a:t>
            </a:r>
            <a:r>
              <a:rPr lang="tr-TR" sz="1800" b="1" i="1">
                <a:solidFill>
                  <a:schemeClr val="dk1"/>
                </a:solidFill>
                <a:latin typeface="Arial"/>
                <a:ea typeface="Arial"/>
                <a:cs typeface="Arial"/>
                <a:sym typeface="Arial"/>
              </a:rPr>
              <a:t>edefin sizin için anlamını duyusal terimlerle tanımlayın. Yani bu hedefe ulaştığınızda ne hissedeceksiniz, ne duyacaksınız, ne göreceksiniz? Bunları zihninizde tasarlayıp hedefin sizin için taşıdığı anlamı netleştirin. Böylece motivasyonunuzu güçlendireceksiniz. </a:t>
            </a:r>
            <a:endParaRPr sz="1800" b="1">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17"/>
          <p:cNvSpPr txBox="1">
            <a:spLocks noGrp="1"/>
          </p:cNvSpPr>
          <p:nvPr>
            <p:ph type="body" idx="1"/>
          </p:nvPr>
        </p:nvSpPr>
        <p:spPr>
          <a:xfrm>
            <a:off x="2071670" y="500042"/>
            <a:ext cx="6786610" cy="3643337"/>
          </a:xfrm>
          <a:prstGeom prst="rect">
            <a:avLst/>
          </a:prstGeom>
          <a:noFill/>
          <a:ln>
            <a:noFill/>
          </a:ln>
        </p:spPr>
        <p:txBody>
          <a:bodyPr spcFirstLastPara="1" wrap="square" lIns="91425" tIns="45700" rIns="91425" bIns="45700" anchor="t" anchorCtr="0">
            <a:noAutofit/>
          </a:bodyPr>
          <a:lstStyle/>
          <a:p>
            <a:pPr marL="342900" lvl="0" indent="-342900" algn="l" rtl="0">
              <a:lnSpc>
                <a:spcPct val="80000"/>
              </a:lnSpc>
              <a:spcBef>
                <a:spcPts val="0"/>
              </a:spcBef>
              <a:spcAft>
                <a:spcPts val="0"/>
              </a:spcAft>
              <a:buClr>
                <a:schemeClr val="dk1"/>
              </a:buClr>
              <a:buSzPts val="2720"/>
              <a:buNone/>
            </a:pPr>
            <a:endParaRPr sz="2720" dirty="0">
              <a:latin typeface="Arial"/>
              <a:ea typeface="Arial"/>
              <a:cs typeface="Arial"/>
              <a:sym typeface="Arial"/>
            </a:endParaRPr>
          </a:p>
          <a:p>
            <a:pPr marL="342900" lvl="0" indent="-342900" algn="ctr" rtl="0">
              <a:lnSpc>
                <a:spcPct val="80000"/>
              </a:lnSpc>
              <a:spcBef>
                <a:spcPts val="595"/>
              </a:spcBef>
              <a:spcAft>
                <a:spcPts val="0"/>
              </a:spcAft>
              <a:buClr>
                <a:srgbClr val="C00000"/>
              </a:buClr>
              <a:buSzPts val="2975"/>
              <a:buNone/>
            </a:pPr>
            <a:r>
              <a:rPr lang="tr-TR" sz="2400" b="1" dirty="0">
                <a:solidFill>
                  <a:srgbClr val="C00000"/>
                </a:solidFill>
                <a:latin typeface="Arial"/>
                <a:ea typeface="Arial"/>
                <a:cs typeface="Arial"/>
                <a:sym typeface="Arial"/>
              </a:rPr>
              <a:t>HEDEF SİZİN İÇİN GERÇEKÇİ VE ULAŞILABİLİR OLMALIDIR. </a:t>
            </a:r>
            <a:endParaRPr sz="2400" b="1" dirty="0">
              <a:solidFill>
                <a:srgbClr val="C00000"/>
              </a:solidFill>
              <a:latin typeface="Arial"/>
              <a:ea typeface="Arial"/>
              <a:cs typeface="Arial"/>
              <a:sym typeface="Arial"/>
            </a:endParaRPr>
          </a:p>
          <a:p>
            <a:pPr marL="342900" lvl="0" indent="-342900" algn="l" rtl="0">
              <a:lnSpc>
                <a:spcPct val="100000"/>
              </a:lnSpc>
              <a:spcBef>
                <a:spcPts val="544"/>
              </a:spcBef>
              <a:spcAft>
                <a:spcPts val="0"/>
              </a:spcAft>
              <a:buClr>
                <a:schemeClr val="dk1"/>
              </a:buClr>
              <a:buSzPts val="2720"/>
              <a:buNone/>
            </a:pPr>
            <a:r>
              <a:rPr lang="tr-TR" sz="2720" b="1" dirty="0">
                <a:latin typeface="Arial"/>
                <a:ea typeface="Arial"/>
                <a:cs typeface="Arial"/>
                <a:sym typeface="Arial"/>
              </a:rPr>
              <a:t>    </a:t>
            </a:r>
            <a:r>
              <a:rPr lang="tr-TR" sz="1800" b="1" i="1" dirty="0">
                <a:latin typeface="Arial"/>
                <a:ea typeface="Arial"/>
                <a:cs typeface="Arial"/>
                <a:sym typeface="Arial"/>
              </a:rPr>
              <a:t>Okul başarısı hedeflendiğinde “Bu yıl başarılı olmak istiyorum, çünkü ailem kızıyor.” şeklindeki hedef cümlesi yerine “Bu yılki ortalamam 70 olacak.  Çünkü bunu yapabileceğimi biliyorum.” hedef cümlesi daha doğru olacaktır. Aynı şekilde “İnşallah iyi bir liseye girerim.” uygun bir hedef cümlesi değildir. Bunun yerine “A lisesini kazanacağım. Bu lisede okumak istiyorum çünkü bunu yapabileceğimi biliyorum.” daha net, gerçekçi ve anlaşılırdır. </a:t>
            </a:r>
            <a:endParaRPr sz="1800" i="1" dirty="0">
              <a:latin typeface="Arial"/>
              <a:ea typeface="Arial"/>
              <a:cs typeface="Arial"/>
              <a:sym typeface="Arial"/>
            </a:endParaRPr>
          </a:p>
          <a:p>
            <a:pPr marL="342900" lvl="0" indent="-170180" algn="l" rtl="0">
              <a:lnSpc>
                <a:spcPct val="80000"/>
              </a:lnSpc>
              <a:spcBef>
                <a:spcPts val="544"/>
              </a:spcBef>
              <a:spcAft>
                <a:spcPts val="0"/>
              </a:spcAft>
              <a:buClr>
                <a:schemeClr val="dk1"/>
              </a:buClr>
              <a:buSzPts val="2720"/>
              <a:buNone/>
            </a:pPr>
            <a:endParaRPr sz="2720" dirty="0"/>
          </a:p>
        </p:txBody>
      </p:sp>
      <p:sp>
        <p:nvSpPr>
          <p:cNvPr id="114" name="Google Shape;114;p17"/>
          <p:cNvSpPr/>
          <p:nvPr/>
        </p:nvSpPr>
        <p:spPr>
          <a:xfrm>
            <a:off x="785787" y="4667881"/>
            <a:ext cx="7572300" cy="16929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rgbClr val="C00000"/>
              </a:buClr>
              <a:buSzPts val="3000"/>
              <a:buFont typeface="Arial"/>
              <a:buNone/>
            </a:pPr>
            <a:r>
              <a:rPr lang="tr-TR" sz="2400" b="1">
                <a:solidFill>
                  <a:srgbClr val="C00000"/>
                </a:solidFill>
                <a:latin typeface="Arial"/>
                <a:ea typeface="Arial"/>
                <a:cs typeface="Arial"/>
                <a:sym typeface="Arial"/>
              </a:rPr>
              <a:t>HEDEF SİZİN POTANSİYELİNİZE UYGUN OLMALIDIR. </a:t>
            </a:r>
            <a:endParaRPr sz="2400">
              <a:solidFill>
                <a:srgbClr val="C00000"/>
              </a:solidFill>
              <a:latin typeface="Arial"/>
              <a:ea typeface="Arial"/>
              <a:cs typeface="Arial"/>
              <a:sym typeface="Arial"/>
            </a:endParaRPr>
          </a:p>
          <a:p>
            <a:pPr marL="0" marR="0" lvl="0" indent="0" algn="l" rtl="0">
              <a:spcBef>
                <a:spcPts val="0"/>
              </a:spcBef>
              <a:spcAft>
                <a:spcPts val="0"/>
              </a:spcAft>
              <a:buClr>
                <a:schemeClr val="dk1"/>
              </a:buClr>
              <a:buSzPts val="1800"/>
              <a:buFont typeface="Arial"/>
              <a:buNone/>
            </a:pPr>
            <a:r>
              <a:rPr lang="tr-TR" sz="1800" b="1" i="1">
                <a:solidFill>
                  <a:schemeClr val="dk1"/>
                </a:solidFill>
                <a:latin typeface="Arial"/>
                <a:ea typeface="Arial"/>
                <a:cs typeface="Arial"/>
                <a:sym typeface="Arial"/>
              </a:rPr>
              <a:t>     </a:t>
            </a:r>
            <a:r>
              <a:rPr lang="tr-TR" sz="2200" b="1" i="1">
                <a:solidFill>
                  <a:schemeClr val="dk1"/>
                </a:solidFill>
                <a:latin typeface="Arial"/>
                <a:ea typeface="Arial"/>
                <a:cs typeface="Arial"/>
                <a:sym typeface="Arial"/>
              </a:rPr>
              <a:t>S</a:t>
            </a:r>
            <a:r>
              <a:rPr lang="tr-TR" sz="1800" b="1" i="1">
                <a:solidFill>
                  <a:schemeClr val="dk1"/>
                </a:solidFill>
                <a:latin typeface="Arial"/>
                <a:ea typeface="Arial"/>
                <a:cs typeface="Arial"/>
                <a:sym typeface="Arial"/>
              </a:rPr>
              <a:t>ayısal alanında başarısız olan öğrencinin mühendislik istemesi potansiyeline uygun hedef belirlememesine örnek gösterilebilir. </a:t>
            </a:r>
            <a:endParaRPr sz="1800" b="1" i="1">
              <a:solidFill>
                <a:schemeClr val="dk1"/>
              </a:solidFill>
              <a:latin typeface="Arial"/>
              <a:ea typeface="Arial"/>
              <a:cs typeface="Arial"/>
              <a:sym typeface="Arial"/>
            </a:endParaRPr>
          </a:p>
        </p:txBody>
      </p:sp>
      <p:pic>
        <p:nvPicPr>
          <p:cNvPr id="115" name="Google Shape;115;p17" descr="Adsız.png"/>
          <p:cNvPicPr preferRelativeResize="0"/>
          <p:nvPr/>
        </p:nvPicPr>
        <p:blipFill rotWithShape="1">
          <a:blip r:embed="rId3">
            <a:alphaModFix/>
          </a:blip>
          <a:srcRect/>
          <a:stretch/>
        </p:blipFill>
        <p:spPr>
          <a:xfrm>
            <a:off x="214282" y="1785926"/>
            <a:ext cx="2067214" cy="2152951"/>
          </a:xfrm>
          <a:prstGeom prst="ellipse">
            <a:avLst/>
          </a:prstGeom>
          <a:noFill/>
          <a:ln w="63500" cap="rnd" cmpd="sng">
            <a:solidFill>
              <a:srgbClr val="478CAB"/>
            </a:solidFill>
            <a:prstDash val="solid"/>
            <a:round/>
            <a:headEnd type="none" w="sm" len="sm"/>
            <a:tailEnd type="none" w="sm" len="sm"/>
          </a:ln>
          <a:effectLst>
            <a:outerShdw blurRad="381000" dist="292100" dir="5400000" sx="-80000" sy="-18000" rotWithShape="0">
              <a:srgbClr val="000000">
                <a:alpha val="21960"/>
              </a:srgbClr>
            </a:outerShdw>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18"/>
          <p:cNvSpPr txBox="1">
            <a:spLocks noGrp="1"/>
          </p:cNvSpPr>
          <p:nvPr>
            <p:ph type="body" idx="1"/>
          </p:nvPr>
        </p:nvSpPr>
        <p:spPr>
          <a:xfrm>
            <a:off x="457200" y="571480"/>
            <a:ext cx="8229600" cy="5554683"/>
          </a:xfrm>
          <a:prstGeom prst="rect">
            <a:avLst/>
          </a:prstGeom>
          <a:noFill/>
          <a:ln>
            <a:noFill/>
          </a:ln>
        </p:spPr>
        <p:txBody>
          <a:bodyPr spcFirstLastPara="1" wrap="square" lIns="91425" tIns="45700" rIns="91425" bIns="45700" anchor="t" anchorCtr="0">
            <a:noAutofit/>
          </a:bodyPr>
          <a:lstStyle/>
          <a:p>
            <a:pPr marL="342900" lvl="0" indent="-342900" algn="ctr" rtl="0">
              <a:lnSpc>
                <a:spcPct val="90000"/>
              </a:lnSpc>
              <a:spcBef>
                <a:spcPts val="0"/>
              </a:spcBef>
              <a:spcAft>
                <a:spcPts val="0"/>
              </a:spcAft>
              <a:buClr>
                <a:srgbClr val="C00000"/>
              </a:buClr>
              <a:buSzPts val="3200"/>
              <a:buNone/>
            </a:pPr>
            <a:endParaRPr sz="2400" b="1">
              <a:solidFill>
                <a:srgbClr val="C00000"/>
              </a:solidFill>
              <a:latin typeface="Arial"/>
              <a:ea typeface="Arial"/>
              <a:cs typeface="Arial"/>
              <a:sym typeface="Arial"/>
            </a:endParaRPr>
          </a:p>
          <a:p>
            <a:pPr marL="342900" lvl="0" indent="-342900" algn="ctr" rtl="0">
              <a:lnSpc>
                <a:spcPct val="90000"/>
              </a:lnSpc>
              <a:spcBef>
                <a:spcPts val="0"/>
              </a:spcBef>
              <a:spcAft>
                <a:spcPts val="0"/>
              </a:spcAft>
              <a:buClr>
                <a:srgbClr val="C00000"/>
              </a:buClr>
              <a:buSzPts val="3200"/>
              <a:buNone/>
            </a:pPr>
            <a:r>
              <a:rPr lang="tr-TR" sz="2400" b="1">
                <a:solidFill>
                  <a:srgbClr val="C00000"/>
                </a:solidFill>
                <a:latin typeface="Arial"/>
                <a:ea typeface="Arial"/>
                <a:cs typeface="Arial"/>
                <a:sym typeface="Arial"/>
              </a:rPr>
              <a:t>HEDEFE ULAŞMAK İÇİN TÜM KAYNAKLARA </a:t>
            </a:r>
            <a:endParaRPr sz="2400" b="1"/>
          </a:p>
          <a:p>
            <a:pPr marL="342900" lvl="0" indent="-342900" algn="ctr" rtl="0">
              <a:lnSpc>
                <a:spcPct val="90000"/>
              </a:lnSpc>
              <a:spcBef>
                <a:spcPts val="640"/>
              </a:spcBef>
              <a:spcAft>
                <a:spcPts val="0"/>
              </a:spcAft>
              <a:buClr>
                <a:srgbClr val="C00000"/>
              </a:buClr>
              <a:buSzPts val="3200"/>
              <a:buNone/>
            </a:pPr>
            <a:r>
              <a:rPr lang="tr-TR" sz="2400" b="1">
                <a:solidFill>
                  <a:srgbClr val="C00000"/>
                </a:solidFill>
                <a:latin typeface="Arial"/>
                <a:ea typeface="Arial"/>
                <a:cs typeface="Arial"/>
                <a:sym typeface="Arial"/>
              </a:rPr>
              <a:t>SAHİP MİSİNİZ?</a:t>
            </a:r>
            <a:endParaRPr sz="2400" b="1"/>
          </a:p>
          <a:p>
            <a:pPr marL="342900" lvl="0" indent="-342900" algn="l" rtl="0">
              <a:lnSpc>
                <a:spcPct val="100000"/>
              </a:lnSpc>
              <a:spcBef>
                <a:spcPts val="520"/>
              </a:spcBef>
              <a:spcAft>
                <a:spcPts val="0"/>
              </a:spcAft>
              <a:buClr>
                <a:schemeClr val="dk1"/>
              </a:buClr>
              <a:buSzPts val="2600"/>
              <a:buNone/>
            </a:pPr>
            <a:r>
              <a:rPr lang="tr-TR" sz="2600" i="1">
                <a:latin typeface="Arial"/>
                <a:ea typeface="Arial"/>
                <a:cs typeface="Arial"/>
                <a:sym typeface="Arial"/>
              </a:rPr>
              <a:t>      </a:t>
            </a:r>
            <a:r>
              <a:rPr lang="tr-TR" sz="1800" i="1">
                <a:latin typeface="Arial"/>
                <a:ea typeface="Arial"/>
                <a:cs typeface="Arial"/>
                <a:sym typeface="Arial"/>
              </a:rPr>
              <a:t>Belirlediğiniz hedefe ulaşmak için ihtiyaç duyacağınız ve elinizdeki kaynakların ne olduğunu belirleyin. </a:t>
            </a:r>
            <a:endParaRPr sz="1800"/>
          </a:p>
          <a:p>
            <a:pPr marL="342900" lvl="0" indent="-342900" algn="l" rtl="0">
              <a:lnSpc>
                <a:spcPct val="90000"/>
              </a:lnSpc>
              <a:spcBef>
                <a:spcPts val="520"/>
              </a:spcBef>
              <a:spcAft>
                <a:spcPts val="0"/>
              </a:spcAft>
              <a:buClr>
                <a:schemeClr val="dk1"/>
              </a:buClr>
              <a:buSzPts val="2600"/>
              <a:buNone/>
            </a:pPr>
            <a:endParaRPr sz="2600" i="1">
              <a:latin typeface="Arial"/>
              <a:ea typeface="Arial"/>
              <a:cs typeface="Arial"/>
              <a:sym typeface="Arial"/>
            </a:endParaRPr>
          </a:p>
          <a:p>
            <a:pPr marL="342900" lvl="0" indent="-342900" algn="ctr" rtl="0">
              <a:lnSpc>
                <a:spcPct val="90000"/>
              </a:lnSpc>
              <a:spcBef>
                <a:spcPts val="640"/>
              </a:spcBef>
              <a:spcAft>
                <a:spcPts val="0"/>
              </a:spcAft>
              <a:buClr>
                <a:srgbClr val="C00000"/>
              </a:buClr>
              <a:buSzPts val="3200"/>
              <a:buNone/>
            </a:pPr>
            <a:r>
              <a:rPr lang="tr-TR" sz="2400" b="1">
                <a:solidFill>
                  <a:srgbClr val="C00000"/>
                </a:solidFill>
                <a:latin typeface="Arial"/>
                <a:ea typeface="Arial"/>
                <a:cs typeface="Arial"/>
                <a:sym typeface="Arial"/>
              </a:rPr>
              <a:t>HEDEFİNİZE ULAŞMAK TAMAMEN SİZİN KONTROLÜNÜZDE MİDİR?</a:t>
            </a:r>
            <a:endParaRPr sz="2400" b="1"/>
          </a:p>
          <a:p>
            <a:pPr marL="342900" lvl="0" indent="-342900" algn="l" rtl="0">
              <a:lnSpc>
                <a:spcPct val="100000"/>
              </a:lnSpc>
              <a:spcBef>
                <a:spcPts val="520"/>
              </a:spcBef>
              <a:spcAft>
                <a:spcPts val="0"/>
              </a:spcAft>
              <a:buClr>
                <a:schemeClr val="dk1"/>
              </a:buClr>
              <a:buSzPts val="2600"/>
              <a:buNone/>
            </a:pPr>
            <a:r>
              <a:rPr lang="tr-TR" sz="2600" i="1">
                <a:latin typeface="Arial"/>
                <a:ea typeface="Arial"/>
                <a:cs typeface="Arial"/>
                <a:sym typeface="Arial"/>
              </a:rPr>
              <a:t>    </a:t>
            </a:r>
            <a:r>
              <a:rPr lang="tr-TR" sz="1800" i="1">
                <a:latin typeface="Arial"/>
                <a:ea typeface="Arial"/>
                <a:cs typeface="Arial"/>
                <a:sym typeface="Arial"/>
              </a:rPr>
              <a:t>  Hedefinizi gerçekleştirme aşamasında kontrolün ne derece sizin elinizde olduğunu belirleyin. Eğer hedefinize ulaşmanızda başka insanların da rolü olacaksa onlardan nasıl yardım alacağınızı veya yararlanacağınızı belirlemeniz gerekir.</a:t>
            </a:r>
            <a:r>
              <a:rPr lang="tr-TR" sz="2600" i="1">
                <a:latin typeface="Arial"/>
                <a:ea typeface="Arial"/>
                <a:cs typeface="Arial"/>
                <a:sym typeface="Arial"/>
              </a:rPr>
              <a:t> </a:t>
            </a:r>
            <a:endParaRPr/>
          </a:p>
          <a:p>
            <a:pPr marL="342900" lvl="0" indent="-342900" algn="l" rtl="0">
              <a:lnSpc>
                <a:spcPct val="90000"/>
              </a:lnSpc>
              <a:spcBef>
                <a:spcPts val="640"/>
              </a:spcBef>
              <a:spcAft>
                <a:spcPts val="0"/>
              </a:spcAft>
              <a:buClr>
                <a:schemeClr val="dk1"/>
              </a:buClr>
              <a:buSzPts val="3200"/>
              <a:buNone/>
            </a:pPr>
            <a:r>
              <a:rPr lang="tr-TR">
                <a:latin typeface="Arial"/>
                <a:ea typeface="Arial"/>
                <a:cs typeface="Arial"/>
                <a:sym typeface="Arial"/>
              </a:rPr>
              <a:t> </a:t>
            </a:r>
            <a:endParaRPr>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9"/>
          <p:cNvSpPr txBox="1">
            <a:spLocks noGrp="1"/>
          </p:cNvSpPr>
          <p:nvPr>
            <p:ph type="body" idx="1"/>
          </p:nvPr>
        </p:nvSpPr>
        <p:spPr>
          <a:xfrm>
            <a:off x="457200" y="857231"/>
            <a:ext cx="5543560" cy="2786083"/>
          </a:xfrm>
          <a:prstGeom prst="rect">
            <a:avLst/>
          </a:prstGeom>
          <a:noFill/>
          <a:ln>
            <a:noFill/>
          </a:ln>
        </p:spPr>
        <p:txBody>
          <a:bodyPr spcFirstLastPara="1" wrap="square" lIns="91425" tIns="45700" rIns="91425" bIns="45700" anchor="t" anchorCtr="0">
            <a:noAutofit/>
          </a:bodyPr>
          <a:lstStyle/>
          <a:p>
            <a:pPr marL="342900" lvl="0" indent="-342900" algn="ctr" rtl="0">
              <a:lnSpc>
                <a:spcPct val="80000"/>
              </a:lnSpc>
              <a:spcBef>
                <a:spcPts val="0"/>
              </a:spcBef>
              <a:spcAft>
                <a:spcPts val="0"/>
              </a:spcAft>
              <a:buClr>
                <a:srgbClr val="C00000"/>
              </a:buClr>
              <a:buSzPts val="2960"/>
              <a:buNone/>
            </a:pPr>
            <a:r>
              <a:rPr lang="tr-TR" sz="2400" b="1">
                <a:solidFill>
                  <a:srgbClr val="C00000"/>
                </a:solidFill>
                <a:latin typeface="Arial"/>
                <a:ea typeface="Arial"/>
                <a:cs typeface="Arial"/>
                <a:sym typeface="Arial"/>
              </a:rPr>
              <a:t>HEDEFİNİZİ YÖNETİLEBİLİR ADIMLARA BÖLÜN. </a:t>
            </a:r>
            <a:endParaRPr sz="2400"/>
          </a:p>
          <a:p>
            <a:pPr marL="342900" lvl="0" indent="-342900" algn="l" rtl="0">
              <a:lnSpc>
                <a:spcPct val="100000"/>
              </a:lnSpc>
              <a:spcBef>
                <a:spcPts val="481"/>
              </a:spcBef>
              <a:spcAft>
                <a:spcPts val="0"/>
              </a:spcAft>
              <a:buClr>
                <a:schemeClr val="dk1"/>
              </a:buClr>
              <a:buSzPts val="2405"/>
              <a:buNone/>
            </a:pPr>
            <a:r>
              <a:rPr lang="tr-TR" sz="2405">
                <a:latin typeface="Arial"/>
                <a:ea typeface="Arial"/>
                <a:cs typeface="Arial"/>
                <a:sym typeface="Arial"/>
              </a:rPr>
              <a:t>     </a:t>
            </a:r>
            <a:r>
              <a:rPr lang="tr-TR" sz="1800" i="1">
                <a:latin typeface="Arial"/>
                <a:ea typeface="Arial"/>
                <a:cs typeface="Arial"/>
                <a:sym typeface="Arial"/>
              </a:rPr>
              <a:t>Hedefinizi açık ve net biçimde belirledikten sonra bu hedefe ulaşmak için atmanız gereken adımların planlanması gerekir. Planlama hedefe ulaşmada yol haritası çizer ve hedefe doğru ilerlemenizi izleme-değerlendirme imkanı sunar. </a:t>
            </a:r>
            <a:endParaRPr sz="1800"/>
          </a:p>
          <a:p>
            <a:pPr marL="342900" lvl="0" indent="-342900" algn="l" rtl="0">
              <a:lnSpc>
                <a:spcPct val="80000"/>
              </a:lnSpc>
              <a:spcBef>
                <a:spcPts val="481"/>
              </a:spcBef>
              <a:spcAft>
                <a:spcPts val="0"/>
              </a:spcAft>
              <a:buClr>
                <a:schemeClr val="dk1"/>
              </a:buClr>
              <a:buSzPts val="2405"/>
              <a:buNone/>
            </a:pPr>
            <a:endParaRPr sz="2405">
              <a:latin typeface="Arial"/>
              <a:ea typeface="Arial"/>
              <a:cs typeface="Arial"/>
              <a:sym typeface="Arial"/>
            </a:endParaRPr>
          </a:p>
          <a:p>
            <a:pPr marL="342900" lvl="0" indent="-342900" algn="l" rtl="0">
              <a:lnSpc>
                <a:spcPct val="80000"/>
              </a:lnSpc>
              <a:spcBef>
                <a:spcPts val="481"/>
              </a:spcBef>
              <a:spcAft>
                <a:spcPts val="0"/>
              </a:spcAft>
              <a:buClr>
                <a:schemeClr val="dk1"/>
              </a:buClr>
              <a:buSzPts val="2405"/>
              <a:buNone/>
            </a:pPr>
            <a:endParaRPr sz="2405">
              <a:latin typeface="Arial"/>
              <a:ea typeface="Arial"/>
              <a:cs typeface="Arial"/>
              <a:sym typeface="Arial"/>
            </a:endParaRPr>
          </a:p>
          <a:p>
            <a:pPr marL="342900" lvl="0" indent="-342900" algn="l" rtl="0">
              <a:lnSpc>
                <a:spcPct val="80000"/>
              </a:lnSpc>
              <a:spcBef>
                <a:spcPts val="481"/>
              </a:spcBef>
              <a:spcAft>
                <a:spcPts val="0"/>
              </a:spcAft>
              <a:buClr>
                <a:schemeClr val="dk1"/>
              </a:buClr>
              <a:buSzPts val="2405"/>
              <a:buNone/>
            </a:pPr>
            <a:endParaRPr sz="2405">
              <a:latin typeface="Arial"/>
              <a:ea typeface="Arial"/>
              <a:cs typeface="Arial"/>
              <a:sym typeface="Arial"/>
            </a:endParaRPr>
          </a:p>
          <a:p>
            <a:pPr marL="342900" lvl="0" indent="-342900" algn="l" rtl="0">
              <a:lnSpc>
                <a:spcPct val="80000"/>
              </a:lnSpc>
              <a:spcBef>
                <a:spcPts val="481"/>
              </a:spcBef>
              <a:spcAft>
                <a:spcPts val="0"/>
              </a:spcAft>
              <a:buClr>
                <a:schemeClr val="dk1"/>
              </a:buClr>
              <a:buSzPts val="2405"/>
              <a:buNone/>
            </a:pPr>
            <a:endParaRPr sz="2405">
              <a:latin typeface="Arial"/>
              <a:ea typeface="Arial"/>
              <a:cs typeface="Arial"/>
              <a:sym typeface="Arial"/>
            </a:endParaRPr>
          </a:p>
          <a:p>
            <a:pPr marL="342900" lvl="0" indent="-342900" algn="l" rtl="0">
              <a:lnSpc>
                <a:spcPct val="80000"/>
              </a:lnSpc>
              <a:spcBef>
                <a:spcPts val="592"/>
              </a:spcBef>
              <a:spcAft>
                <a:spcPts val="0"/>
              </a:spcAft>
              <a:buClr>
                <a:schemeClr val="dk1"/>
              </a:buClr>
              <a:buSzPts val="2960"/>
              <a:buNone/>
            </a:pPr>
            <a:endParaRPr sz="2960" i="1">
              <a:latin typeface="Arial"/>
              <a:ea typeface="Arial"/>
              <a:cs typeface="Arial"/>
              <a:sym typeface="Arial"/>
            </a:endParaRPr>
          </a:p>
        </p:txBody>
      </p:sp>
      <p:pic>
        <p:nvPicPr>
          <p:cNvPr id="126" name="Google Shape;126;p19" descr="fo3prz.jpg"/>
          <p:cNvPicPr preferRelativeResize="0"/>
          <p:nvPr/>
        </p:nvPicPr>
        <p:blipFill rotWithShape="1">
          <a:blip r:embed="rId3">
            <a:alphaModFix/>
          </a:blip>
          <a:srcRect/>
          <a:stretch/>
        </p:blipFill>
        <p:spPr>
          <a:xfrm>
            <a:off x="6000760" y="1000108"/>
            <a:ext cx="2745856" cy="1726886"/>
          </a:xfrm>
          <a:prstGeom prst="rect">
            <a:avLst/>
          </a:prstGeom>
          <a:noFill/>
          <a:ln>
            <a:noFill/>
          </a:ln>
        </p:spPr>
      </p:pic>
      <p:sp>
        <p:nvSpPr>
          <p:cNvPr id="127" name="Google Shape;127;p19"/>
          <p:cNvSpPr/>
          <p:nvPr/>
        </p:nvSpPr>
        <p:spPr>
          <a:xfrm>
            <a:off x="785786" y="4143380"/>
            <a:ext cx="7429552" cy="236988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rgbClr val="C00000"/>
              </a:buClr>
              <a:buSzPts val="3000"/>
              <a:buFont typeface="Arial"/>
              <a:buNone/>
            </a:pPr>
            <a:r>
              <a:rPr lang="tr-TR" sz="2400" b="1">
                <a:solidFill>
                  <a:srgbClr val="C00000"/>
                </a:solidFill>
              </a:rPr>
              <a:t>SIK SIK GÖZDEN GEÇİRİN VE YENİDEN DEĞERLENDİRİN.</a:t>
            </a:r>
            <a:endParaRPr sz="2400" b="1"/>
          </a:p>
          <a:p>
            <a:pPr marL="0" marR="0" lvl="0" indent="0" algn="l" rtl="0">
              <a:spcBef>
                <a:spcPts val="0"/>
              </a:spcBef>
              <a:spcAft>
                <a:spcPts val="0"/>
              </a:spcAft>
              <a:buClr>
                <a:schemeClr val="dk1"/>
              </a:buClr>
              <a:buSzPts val="1800"/>
              <a:buFont typeface="Arial"/>
              <a:buNone/>
            </a:pPr>
            <a:r>
              <a:rPr lang="tr-TR" sz="1800">
                <a:solidFill>
                  <a:schemeClr val="dk1"/>
                </a:solidFill>
                <a:latin typeface="Arial"/>
                <a:ea typeface="Arial"/>
                <a:cs typeface="Arial"/>
                <a:sym typeface="Arial"/>
              </a:rPr>
              <a:t>     </a:t>
            </a:r>
            <a:r>
              <a:rPr lang="tr-TR" sz="1800" i="1">
                <a:solidFill>
                  <a:schemeClr val="dk1"/>
                </a:solidFill>
                <a:latin typeface="Arial"/>
                <a:ea typeface="Arial"/>
                <a:cs typeface="Arial"/>
                <a:sym typeface="Arial"/>
              </a:rPr>
              <a:t>Hedefi sık sık gözden geçirmek (en az haftada bir kez)  hedefe ulaşmak için gerekli çalışmaların yapılıp yapılmadığını kontrol etmek, eksiklerin giderilmesini, zamanın verimli kullanılmasını ve motivasyonu sağlar. </a:t>
            </a:r>
            <a:endParaRPr sz="1800" i="1">
              <a:solidFill>
                <a:schemeClr val="dk1"/>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C00000"/>
              </a:buClr>
              <a:buSzPts val="4400"/>
              <a:buFont typeface="Arial"/>
              <a:buNone/>
            </a:pPr>
            <a:r>
              <a:rPr lang="tr-TR">
                <a:solidFill>
                  <a:srgbClr val="C00000"/>
                </a:solidFill>
                <a:latin typeface="Arial"/>
                <a:ea typeface="Arial"/>
                <a:cs typeface="Arial"/>
                <a:sym typeface="Arial"/>
              </a:rPr>
              <a:t>ÖZETLE</a:t>
            </a:r>
            <a:endParaRPr>
              <a:solidFill>
                <a:srgbClr val="C00000"/>
              </a:solidFill>
              <a:latin typeface="Arial"/>
              <a:ea typeface="Arial"/>
              <a:cs typeface="Arial"/>
              <a:sym typeface="Arial"/>
            </a:endParaRPr>
          </a:p>
        </p:txBody>
      </p:sp>
      <p:sp>
        <p:nvSpPr>
          <p:cNvPr id="133" name="Google Shape;133;p20"/>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342900" lvl="0" indent="-269240" algn="l" rtl="0">
              <a:lnSpc>
                <a:spcPct val="100000"/>
              </a:lnSpc>
              <a:spcBef>
                <a:spcPts val="0"/>
              </a:spcBef>
              <a:spcAft>
                <a:spcPts val="0"/>
              </a:spcAft>
              <a:buClr>
                <a:schemeClr val="dk1"/>
              </a:buClr>
              <a:buSzPts val="1800"/>
              <a:buChar char="•"/>
            </a:pPr>
            <a:r>
              <a:rPr lang="tr-TR" sz="1800">
                <a:latin typeface="Arial"/>
                <a:ea typeface="Arial"/>
                <a:cs typeface="Arial"/>
                <a:sym typeface="Arial"/>
              </a:rPr>
              <a:t>Hedefinizi belirleyin.</a:t>
            </a:r>
            <a:endParaRPr sz="1800"/>
          </a:p>
          <a:p>
            <a:pPr marL="342900" lvl="0" indent="-269240" algn="l" rtl="0">
              <a:lnSpc>
                <a:spcPct val="100000"/>
              </a:lnSpc>
              <a:spcBef>
                <a:spcPts val="592"/>
              </a:spcBef>
              <a:spcAft>
                <a:spcPts val="0"/>
              </a:spcAft>
              <a:buClr>
                <a:schemeClr val="dk1"/>
              </a:buClr>
              <a:buSzPts val="1800"/>
              <a:buChar char="•"/>
            </a:pPr>
            <a:r>
              <a:rPr lang="tr-TR" sz="1800">
                <a:latin typeface="Arial"/>
                <a:ea typeface="Arial"/>
                <a:cs typeface="Arial"/>
                <a:sym typeface="Arial"/>
              </a:rPr>
              <a:t>Kendinize güvenin.</a:t>
            </a:r>
            <a:endParaRPr sz="1800"/>
          </a:p>
          <a:p>
            <a:pPr marL="342900" lvl="0" indent="-269240" algn="l" rtl="0">
              <a:lnSpc>
                <a:spcPct val="100000"/>
              </a:lnSpc>
              <a:spcBef>
                <a:spcPts val="592"/>
              </a:spcBef>
              <a:spcAft>
                <a:spcPts val="0"/>
              </a:spcAft>
              <a:buClr>
                <a:schemeClr val="dk1"/>
              </a:buClr>
              <a:buSzPts val="1800"/>
              <a:buChar char="•"/>
            </a:pPr>
            <a:r>
              <a:rPr lang="tr-TR" sz="1800">
                <a:latin typeface="Arial"/>
                <a:ea typeface="Arial"/>
                <a:cs typeface="Arial"/>
                <a:sym typeface="Arial"/>
              </a:rPr>
              <a:t>Hedefiniz için zaman belirleyin.</a:t>
            </a:r>
            <a:endParaRPr sz="1800"/>
          </a:p>
          <a:p>
            <a:pPr marL="342900" lvl="0" indent="-269240" algn="l" rtl="0">
              <a:lnSpc>
                <a:spcPct val="100000"/>
              </a:lnSpc>
              <a:spcBef>
                <a:spcPts val="592"/>
              </a:spcBef>
              <a:spcAft>
                <a:spcPts val="0"/>
              </a:spcAft>
              <a:buClr>
                <a:schemeClr val="dk1"/>
              </a:buClr>
              <a:buSzPts val="1800"/>
              <a:buChar char="•"/>
            </a:pPr>
            <a:r>
              <a:rPr lang="tr-TR" sz="1800">
                <a:latin typeface="Arial"/>
                <a:ea typeface="Arial"/>
                <a:cs typeface="Arial"/>
                <a:sym typeface="Arial"/>
              </a:rPr>
              <a:t>Hedefinizin ulaşılabilirliğini kontrol edin.</a:t>
            </a:r>
            <a:endParaRPr sz="1800"/>
          </a:p>
          <a:p>
            <a:pPr marL="342900" lvl="0" indent="-269240" algn="l" rtl="0">
              <a:lnSpc>
                <a:spcPct val="100000"/>
              </a:lnSpc>
              <a:spcBef>
                <a:spcPts val="592"/>
              </a:spcBef>
              <a:spcAft>
                <a:spcPts val="0"/>
              </a:spcAft>
              <a:buClr>
                <a:schemeClr val="dk1"/>
              </a:buClr>
              <a:buSzPts val="1800"/>
              <a:buChar char="•"/>
            </a:pPr>
            <a:r>
              <a:rPr lang="tr-TR" sz="1800">
                <a:latin typeface="Arial"/>
                <a:ea typeface="Arial"/>
                <a:cs typeface="Arial"/>
                <a:sym typeface="Arial"/>
              </a:rPr>
              <a:t>Hedefinizi aşamalara ayırın.</a:t>
            </a:r>
            <a:endParaRPr sz="1800"/>
          </a:p>
          <a:p>
            <a:pPr marL="342900" lvl="0" indent="-269240" algn="l" rtl="0">
              <a:lnSpc>
                <a:spcPct val="100000"/>
              </a:lnSpc>
              <a:spcBef>
                <a:spcPts val="592"/>
              </a:spcBef>
              <a:spcAft>
                <a:spcPts val="0"/>
              </a:spcAft>
              <a:buClr>
                <a:schemeClr val="dk1"/>
              </a:buClr>
              <a:buSzPts val="1800"/>
              <a:buChar char="•"/>
            </a:pPr>
            <a:r>
              <a:rPr lang="tr-TR" sz="1800">
                <a:latin typeface="Arial"/>
                <a:ea typeface="Arial"/>
                <a:cs typeface="Arial"/>
                <a:sym typeface="Arial"/>
              </a:rPr>
              <a:t>Kaynaklarınızı belirleyin.</a:t>
            </a:r>
            <a:endParaRPr sz="1800"/>
          </a:p>
          <a:p>
            <a:pPr marL="342900" lvl="0" indent="-269240" algn="l" rtl="0">
              <a:lnSpc>
                <a:spcPct val="100000"/>
              </a:lnSpc>
              <a:spcBef>
                <a:spcPts val="592"/>
              </a:spcBef>
              <a:spcAft>
                <a:spcPts val="0"/>
              </a:spcAft>
              <a:buClr>
                <a:schemeClr val="dk1"/>
              </a:buClr>
              <a:buSzPts val="1800"/>
              <a:buChar char="•"/>
            </a:pPr>
            <a:r>
              <a:rPr lang="tr-TR" sz="1800">
                <a:latin typeface="Arial"/>
                <a:ea typeface="Arial"/>
                <a:cs typeface="Arial"/>
                <a:sym typeface="Arial"/>
              </a:rPr>
              <a:t>Aşamaları belirleyin.</a:t>
            </a:r>
            <a:endParaRPr sz="1800"/>
          </a:p>
          <a:p>
            <a:pPr marL="342900" lvl="0" indent="-342900" algn="l" rtl="0">
              <a:lnSpc>
                <a:spcPct val="100000"/>
              </a:lnSpc>
              <a:spcBef>
                <a:spcPts val="592"/>
              </a:spcBef>
              <a:spcAft>
                <a:spcPts val="0"/>
              </a:spcAft>
              <a:buClr>
                <a:schemeClr val="dk1"/>
              </a:buClr>
              <a:buSzPts val="2960"/>
              <a:buChar char="•"/>
            </a:pPr>
            <a:r>
              <a:rPr lang="tr-TR" sz="1800">
                <a:latin typeface="Arial"/>
                <a:ea typeface="Arial"/>
                <a:cs typeface="Arial"/>
                <a:sym typeface="Arial"/>
              </a:rPr>
              <a:t>Bir sonraki aşama için yapılacakları belirleyin. Şimdi! Hemen bir hedef belirleyin ve hayatınızı değiştirin.</a:t>
            </a:r>
            <a:r>
              <a:rPr lang="tr-TR" sz="2960">
                <a:latin typeface="Arial"/>
                <a:ea typeface="Arial"/>
                <a:cs typeface="Arial"/>
                <a:sym typeface="Arial"/>
              </a:rPr>
              <a:t> </a:t>
            </a:r>
            <a:endParaRPr/>
          </a:p>
          <a:p>
            <a:pPr marL="342900" lvl="0" indent="-154940" algn="l" rtl="0">
              <a:lnSpc>
                <a:spcPct val="80000"/>
              </a:lnSpc>
              <a:spcBef>
                <a:spcPts val="592"/>
              </a:spcBef>
              <a:spcAft>
                <a:spcPts val="0"/>
              </a:spcAft>
              <a:buClr>
                <a:schemeClr val="dk1"/>
              </a:buClr>
              <a:buSzPts val="2960"/>
              <a:buNone/>
            </a:pPr>
            <a:endParaRPr sz="296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1"/>
          <p:cNvSpPr txBox="1">
            <a:spLocks noGrp="1"/>
          </p:cNvSpPr>
          <p:nvPr>
            <p:ph type="body" idx="1"/>
          </p:nvPr>
        </p:nvSpPr>
        <p:spPr>
          <a:xfrm>
            <a:off x="285720" y="928670"/>
            <a:ext cx="8229600" cy="4525963"/>
          </a:xfrm>
          <a:prstGeom prst="rect">
            <a:avLst/>
          </a:prstGeom>
          <a:noFill/>
          <a:ln>
            <a:noFill/>
          </a:ln>
        </p:spPr>
        <p:txBody>
          <a:bodyPr spcFirstLastPara="1" wrap="square" lIns="91425" tIns="45700" rIns="91425" bIns="45700" anchor="t" anchorCtr="0">
            <a:noAutofit/>
          </a:bodyPr>
          <a:lstStyle/>
          <a:p>
            <a:pPr marL="342900" lvl="0" indent="-342900" algn="ctr" rtl="0">
              <a:spcBef>
                <a:spcPts val="0"/>
              </a:spcBef>
              <a:spcAft>
                <a:spcPts val="0"/>
              </a:spcAft>
              <a:buClr>
                <a:schemeClr val="dk1"/>
              </a:buClr>
              <a:buSzPts val="5400"/>
              <a:buNone/>
            </a:pPr>
            <a:endParaRPr sz="5400">
              <a:latin typeface="Arial"/>
              <a:ea typeface="Arial"/>
              <a:cs typeface="Arial"/>
              <a:sym typeface="Arial"/>
            </a:endParaRPr>
          </a:p>
          <a:p>
            <a:pPr marL="342900" lvl="0" indent="-342900" algn="ctr" rtl="0">
              <a:spcBef>
                <a:spcPts val="1080"/>
              </a:spcBef>
              <a:spcAft>
                <a:spcPts val="0"/>
              </a:spcAft>
              <a:buClr>
                <a:schemeClr val="dk1"/>
              </a:buClr>
              <a:buSzPts val="5400"/>
              <a:buNone/>
            </a:pPr>
            <a:r>
              <a:rPr lang="tr-TR" sz="5400">
                <a:latin typeface="Arial"/>
                <a:ea typeface="Arial"/>
                <a:cs typeface="Arial"/>
                <a:sym typeface="Arial"/>
              </a:rPr>
              <a:t>Uygulama: </a:t>
            </a:r>
            <a:endParaRPr/>
          </a:p>
          <a:p>
            <a:pPr marL="342900" lvl="0" indent="-342900" algn="ctr" rtl="0">
              <a:spcBef>
                <a:spcPts val="1080"/>
              </a:spcBef>
              <a:spcAft>
                <a:spcPts val="0"/>
              </a:spcAft>
              <a:buClr>
                <a:schemeClr val="dk1"/>
              </a:buClr>
              <a:buSzPts val="5400"/>
              <a:buNone/>
            </a:pPr>
            <a:r>
              <a:rPr lang="tr-TR" sz="5400">
                <a:latin typeface="Arial"/>
                <a:ea typeface="Arial"/>
                <a:cs typeface="Arial"/>
                <a:sym typeface="Arial"/>
              </a:rPr>
              <a:t>HEDEF BELİRLEME </a:t>
            </a:r>
            <a:endParaRPr/>
          </a:p>
          <a:p>
            <a:pPr marL="342900" lvl="0" indent="-139700" algn="l" rtl="0">
              <a:spcBef>
                <a:spcPts val="640"/>
              </a:spcBef>
              <a:spcAft>
                <a:spcPts val="0"/>
              </a:spcAft>
              <a:buClr>
                <a:schemeClr val="dk1"/>
              </a:buClr>
              <a:buSzPts val="3200"/>
              <a:buNone/>
            </a:pPr>
            <a:endParaRPr/>
          </a:p>
        </p:txBody>
      </p:sp>
    </p:spTree>
  </p:cSld>
  <p:clrMapOvr>
    <a:masterClrMapping/>
  </p:clrMapOvr>
</p:sld>
</file>

<file path=ppt/theme/theme1.xml><?xml version="1.0" encoding="utf-8"?>
<a:theme xmlns:a="http://schemas.openxmlformats.org/drawingml/2006/main" name="Ofis Teması">
  <a:themeElements>
    <a:clrScheme name="Ofis">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777</Words>
  <Application>Microsoft Office PowerPoint</Application>
  <PresentationFormat>Ekran Gösterisi (4:3)</PresentationFormat>
  <Paragraphs>87</Paragraphs>
  <Slides>13</Slides>
  <Notes>13</Notes>
  <HiddenSlides>0</HiddenSlides>
  <MMClips>0</MMClips>
  <ScaleCrop>false</ScaleCrop>
  <HeadingPairs>
    <vt:vector size="4" baseType="variant">
      <vt:variant>
        <vt:lpstr>Tema</vt:lpstr>
      </vt:variant>
      <vt:variant>
        <vt:i4>1</vt:i4>
      </vt:variant>
      <vt:variant>
        <vt:lpstr>Slayt Başlıkları</vt:lpstr>
      </vt:variant>
      <vt:variant>
        <vt:i4>13</vt:i4>
      </vt:variant>
    </vt:vector>
  </HeadingPairs>
  <TitlesOfParts>
    <vt:vector size="14" baseType="lpstr">
      <vt:lpstr>Ofis Teması</vt:lpstr>
      <vt:lpstr>Slayt 1</vt:lpstr>
      <vt:lpstr>ÖNCELİKLE KENDİNİZE ŞUNLARI SORUN:</vt:lpstr>
      <vt:lpstr>Slayt 3</vt:lpstr>
      <vt:lpstr>HEDEF BELİRLERKEN ŞUNLARA  DİKKAT EDİN:</vt:lpstr>
      <vt:lpstr>Slayt 5</vt:lpstr>
      <vt:lpstr>Slayt 6</vt:lpstr>
      <vt:lpstr>Slayt 7</vt:lpstr>
      <vt:lpstr>ÖZETLE</vt:lpstr>
      <vt:lpstr>Slayt 9</vt:lpstr>
      <vt:lpstr>Slayt 10</vt:lpstr>
      <vt:lpstr>Slayt 11</vt:lpstr>
      <vt:lpstr>UYGULAMA:</vt:lpstr>
      <vt:lpstr>UYGULAMA: SALLANAN SANDALYE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cp:lastModifiedBy>Rehberlik</cp:lastModifiedBy>
  <cp:revision>2</cp:revision>
  <dcterms:modified xsi:type="dcterms:W3CDTF">2021-10-11T08:01:33Z</dcterms:modified>
</cp:coreProperties>
</file>