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6523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55EF3-648B-4FF3-97AC-4D343DBDADE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C59BA-A095-4785-AF07-D4BF19C1AAC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C59BA-A095-4785-AF07-D4BF19C1AAC5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C59BA-A095-4785-AF07-D4BF19C1AAC5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AAB51A-16EE-43FC-9FC5-84F5728F8278}" type="datetimeFigureOut">
              <a:rPr lang="tr-TR" smtClean="0"/>
              <a:t>04.07.2020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9B2290-C5EA-4B1D-896D-ED0B10E979B7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arisiralamalari.com/lise-taban-puanlari-ve-yuzdelik-dilimleri-lgs-meb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gspuanhesaplama.net/gaziantep-liseleri-2020-taban-puanlari-yuzdelik-dilimleri-lgs-meb" TargetMode="External"/><Relationship Id="rId2" Type="http://schemas.openxmlformats.org/officeDocument/2006/relationships/hyperlink" Target="https://lgspuanhesaplama.net/adiyaman-liseleri-2020-taban-puanlari-yuzdelik-dilimleri-lgs-me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gspuanhesaplama.net/sanliurfa-liseleri-2020-taban-puanlari-yuzdelik-dilimleri-lgs-meb" TargetMode="External"/><Relationship Id="rId4" Type="http://schemas.openxmlformats.org/officeDocument/2006/relationships/hyperlink" Target="https://lgspuanhesaplama.net/malatya-liseleri-2020-taban-puanlari-yuzdelik-dilimleri-lgs-meb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arisiralamalari.com/lise-taban-puanlari-ve-yuzdelik-dilimleri-lgs-meb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arisiralamalari.com/lise-taban-puanlari-ve-yuzdelik-dilimleri-lgs-meb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arisiralamalari.com/lise-taban-puanlari-ve-yuzdelik-dilimleri-lgs-me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arisiralamalari.com/lise-taban-puanlari-ve-yuzdelik-dilimleri-lgs-meb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arisiralamalari.com/lise-taban-puanlari-ve-yuzdelik-dilimleri-lgs-meb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sarisiralamalari.com/lise-taban-puanlari-ve-yuzdelik-dilimleri-lgs-meb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14414" y="1428736"/>
            <a:ext cx="7406640" cy="2214578"/>
          </a:xfrm>
        </p:spPr>
        <p:txBody>
          <a:bodyPr>
            <a:noAutofit/>
          </a:bodyPr>
          <a:lstStyle/>
          <a:p>
            <a:pPr algn="ctr"/>
            <a:r>
              <a:rPr lang="tr-TR" sz="7200" dirty="0" smtClean="0"/>
              <a:t>LGS TERCİH DANIŞMANLIĞI</a:t>
            </a:r>
            <a:endParaRPr lang="tr-TR" sz="7200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3357554" y="4572008"/>
            <a:ext cx="5406376" cy="1857388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HAZIRLAYAN: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OKUL PSİKOLOJİK</a:t>
            </a:r>
            <a:r>
              <a:rPr kumimoji="0" lang="tr-TR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DANIŞMANI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RAHİME YILDIZ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6530" cy="6540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ŞANLIURFA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4286" y="1071546"/>
          <a:ext cx="8720163" cy="5506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2"/>
                <a:gridCol w="928694"/>
                <a:gridCol w="857256"/>
                <a:gridCol w="785818"/>
                <a:gridCol w="714380"/>
                <a:gridCol w="500066"/>
                <a:gridCol w="571504"/>
                <a:gridCol w="785818"/>
                <a:gridCol w="576235"/>
              </a:tblGrid>
              <a:tr h="4498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Okul Adı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Okul Türü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err="1">
                          <a:solidFill>
                            <a:srgbClr val="FFFFFF"/>
                          </a:solidFill>
                          <a:latin typeface="Arial"/>
                        </a:rPr>
                        <a:t>Öğr</a:t>
                      </a:r>
                      <a:r>
                        <a:rPr lang="tr-TR" sz="12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. Süresi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Öğretim Şekli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Yabancı Dili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sng" strike="noStrike" dirty="0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Kont.</a:t>
                      </a:r>
                      <a:endParaRPr lang="tr-TR" sz="16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Taban Puan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sng" strike="noStrike" dirty="0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En Yüksek Yüzde</a:t>
                      </a:r>
                      <a:endParaRPr lang="tr-TR" sz="16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En Düşük Yüzde</a:t>
                      </a:r>
                    </a:p>
                  </a:txBody>
                  <a:tcPr marL="9525" marR="9525" marT="9525" marB="0" anchor="ctr"/>
                </a:tc>
              </a:tr>
              <a:tr h="77236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KARAKÖPRÜ / Şanlıurfa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0,11</a:t>
                      </a:r>
                    </a:p>
                  </a:txBody>
                  <a:tcPr marL="9525" marR="9525" marT="9525" marB="0" anchor="ctr"/>
                </a:tc>
              </a:tr>
              <a:tr h="65187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HALİLİYE / TOBB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3,77</a:t>
                      </a:r>
                    </a:p>
                  </a:txBody>
                  <a:tcPr marL="9525" marR="9525" marT="9525" marB="0" anchor="ctr"/>
                </a:tc>
              </a:tr>
              <a:tr h="8963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ŞANLIURFA / HALİLİYE / ÇEAŞ Şanlıurfa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2,01</a:t>
                      </a:r>
                    </a:p>
                  </a:txBody>
                  <a:tcPr marL="9525" marR="9525" marT="9525" marB="0" anchor="ctr"/>
                </a:tc>
              </a:tr>
              <a:tr h="814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ŞANLIURFA / BİRECİK / Türkan Halit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Aykılıç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1,29</a:t>
                      </a:r>
                    </a:p>
                  </a:txBody>
                  <a:tcPr marL="9525" marR="9525" marT="9525" marB="0" anchor="ctr"/>
                </a:tc>
              </a:tr>
              <a:tr h="814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SİVEREK / Prof. Dr. Abdulkadir Karahan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0,39</a:t>
                      </a:r>
                    </a:p>
                  </a:txBody>
                  <a:tcPr marL="9525" marR="9525" marT="9525" marB="0" anchor="ctr"/>
                </a:tc>
              </a:tr>
              <a:tr h="814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HALİLİYE / Şanlıurfa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8,38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4281" y="1000121"/>
          <a:ext cx="8715436" cy="335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268"/>
                <a:gridCol w="1170385"/>
                <a:gridCol w="571504"/>
                <a:gridCol w="1163264"/>
                <a:gridCol w="908438"/>
                <a:gridCol w="398881"/>
                <a:gridCol w="581031"/>
                <a:gridCol w="653660"/>
                <a:gridCol w="581005"/>
              </a:tblGrid>
              <a:tr h="6147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ŞANLIURFA / VİRANŞEHİR / Viranşehir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0,53</a:t>
                      </a:r>
                    </a:p>
                  </a:txBody>
                  <a:tcPr marL="9525" marR="9525" marT="9525" marB="0" anchor="ctr"/>
                </a:tc>
              </a:tr>
              <a:tr h="121384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KARAKÖPRÜ / Yahya Kemal Beyatlı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9,13</a:t>
                      </a:r>
                    </a:p>
                  </a:txBody>
                  <a:tcPr marL="9525" marR="9525" marT="9525" marB="0" anchor="ctr"/>
                </a:tc>
              </a:tr>
              <a:tr h="914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KARAKÖPRÜ / Mehmet Güneş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12,44</a:t>
                      </a:r>
                    </a:p>
                  </a:txBody>
                  <a:tcPr marL="9525" marR="9525" marT="9525" marB="0" anchor="ctr"/>
                </a:tc>
              </a:tr>
              <a:tr h="6147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SURUÇ / Suruç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8,22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85719" y="4429132"/>
          <a:ext cx="8643999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268"/>
                <a:gridCol w="1115359"/>
                <a:gridCol w="662513"/>
                <a:gridCol w="1010525"/>
                <a:gridCol w="906229"/>
                <a:gridCol w="418259"/>
                <a:gridCol w="557679"/>
                <a:gridCol w="627389"/>
                <a:gridCol w="766778"/>
              </a:tblGrid>
              <a:tr h="75009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ŞANLIURFA / CEYLANPINAR / Ceylanpınar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0,63</a:t>
                      </a:r>
                    </a:p>
                  </a:txBody>
                  <a:tcPr marL="9525" marR="9525" marT="9525" marB="0" anchor="ctr"/>
                </a:tc>
              </a:tr>
              <a:tr h="75009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ŞANLIURFA / SİVEREK / Siverek Karacadağ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12,02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3338522"/>
          </a:xfrm>
        </p:spPr>
        <p:txBody>
          <a:bodyPr>
            <a:normAutofit/>
          </a:bodyPr>
          <a:lstStyle/>
          <a:p>
            <a:r>
              <a:rPr lang="tr-TR" sz="2400" dirty="0" smtClean="0">
                <a:hlinkClick r:id="rId2"/>
              </a:rPr>
              <a:t>https://</a:t>
            </a:r>
            <a:r>
              <a:rPr lang="tr-TR" sz="2400" dirty="0" smtClean="0">
                <a:hlinkClick r:id="rId2"/>
              </a:rPr>
              <a:t>lgspuanhesaplama.net/adiyaman-liseleri-2020-taban-puanlari-yuzdelik-dilimleri-lgs-meb</a:t>
            </a:r>
            <a:endParaRPr lang="tr-TR" sz="2400" dirty="0" smtClean="0"/>
          </a:p>
          <a:p>
            <a:r>
              <a:rPr lang="tr-TR" sz="2400" dirty="0" smtClean="0">
                <a:hlinkClick r:id="rId3"/>
              </a:rPr>
              <a:t>https://lgspuanhesaplama.net/gaziantep-liseleri-2020-taban-puanlari-yuzdelik-dilimleri-lgs-meb</a:t>
            </a:r>
            <a:endParaRPr lang="tr-TR" sz="2400" dirty="0" smtClean="0"/>
          </a:p>
          <a:p>
            <a:r>
              <a:rPr lang="tr-TR" sz="2400" dirty="0" smtClean="0">
                <a:hlinkClick r:id="rId4"/>
              </a:rPr>
              <a:t>https://</a:t>
            </a:r>
            <a:r>
              <a:rPr lang="tr-TR" sz="2400" dirty="0" smtClean="0">
                <a:hlinkClick r:id="rId4"/>
              </a:rPr>
              <a:t>lgspuanhesaplama.net/malatya-liseleri-2020-taban-puanlari-yuzdelik-dilimleri-lgs-meb</a:t>
            </a:r>
            <a:endParaRPr lang="tr-TR" sz="2400" dirty="0" smtClean="0"/>
          </a:p>
          <a:p>
            <a:r>
              <a:rPr lang="tr-TR" sz="2400" dirty="0" smtClean="0">
                <a:hlinkClick r:id="rId5"/>
              </a:rPr>
              <a:t>https://lgspuanhesaplama.net/sanliurfa-liseleri-2020-taban-puanlari-yuzdelik-dilimleri-lgs-meb</a:t>
            </a:r>
            <a:endParaRPr lang="tr-TR" sz="2400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>
              <a:hlinkClick r:id="rId5"/>
            </a:endParaRPr>
          </a:p>
          <a:p>
            <a:endParaRPr lang="tr-TR" dirty="0" smtClean="0">
              <a:hlinkClick r:id="rId5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ADIYAMAN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4283" y="714357"/>
          <a:ext cx="8615394" cy="592935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785949"/>
                <a:gridCol w="1000132"/>
                <a:gridCol w="1000132"/>
                <a:gridCol w="1000132"/>
                <a:gridCol w="1214446"/>
                <a:gridCol w="500066"/>
                <a:gridCol w="571504"/>
                <a:gridCol w="857256"/>
                <a:gridCol w="685777"/>
              </a:tblGrid>
              <a:tr h="47545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Okul Adı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Okul Türü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Öğretim Süresi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Öğretim Şekli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Yabancı Dili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Kont.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Taban Puanı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Taban Yüzde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Tavan Yüzde</a:t>
                      </a:r>
                    </a:p>
                  </a:txBody>
                  <a:tcPr marL="9525" marR="9525" marT="9525" marB="0" anchor="ctr"/>
                </a:tc>
              </a:tr>
              <a:tr h="95009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MERKEZ / Adıyaman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</a:tr>
              <a:tr h="118456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MERKEZ / Altınşehir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2,24</a:t>
                      </a:r>
                    </a:p>
                  </a:txBody>
                  <a:tcPr marL="9525" marR="9525" marT="9525" marB="0" anchor="ctr"/>
                </a:tc>
              </a:tr>
              <a:tr h="9500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GÖLBAŞI / Gölbaşı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</a:tr>
              <a:tr h="1184568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BESNİ / Mehmet Akif Ersoy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0,44</a:t>
                      </a:r>
                    </a:p>
                  </a:txBody>
                  <a:tcPr marL="9525" marR="9525" marT="9525" marB="0" anchor="ctr"/>
                </a:tc>
              </a:tr>
              <a:tr h="118456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KAHTA / Kahta Borsa İstanbul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2,35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57158" y="642918"/>
          <a:ext cx="8229600" cy="59293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14512"/>
                <a:gridCol w="1714512"/>
                <a:gridCol w="642942"/>
                <a:gridCol w="857256"/>
                <a:gridCol w="785818"/>
                <a:gridCol w="571504"/>
                <a:gridCol w="714380"/>
                <a:gridCol w="714380"/>
                <a:gridCol w="514296"/>
              </a:tblGrid>
              <a:tr h="9910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ADIYAMAN / MERKEZ / Adıyaman Anadolu İmam-Hatip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3,43</a:t>
                      </a:r>
                    </a:p>
                  </a:txBody>
                  <a:tcPr marL="9525" marR="9525" marT="9525" marB="0" anchor="ctr"/>
                </a:tc>
              </a:tr>
              <a:tr h="164046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MERKEZ / Türkiye Odalar ve Borsalar Birliği Kız 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2,36</a:t>
                      </a:r>
                    </a:p>
                  </a:txBody>
                  <a:tcPr marL="9525" marR="9525" marT="9525" marB="0" anchor="ctr"/>
                </a:tc>
              </a:tr>
              <a:tr h="9910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ADIYAMAN / KAHTA / Ebu Sadık 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Anadolu İmam Hatip Lisesi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4,55</a:t>
                      </a:r>
                    </a:p>
                  </a:txBody>
                  <a:tcPr marL="9525" marR="9525" marT="9525" marB="0" anchor="ctr"/>
                </a:tc>
              </a:tr>
              <a:tr h="131575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MERKEZ / Adıyaman Mimar Sinan Mesleki ve Teknik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Teknik Programı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14,36</a:t>
                      </a:r>
                    </a:p>
                  </a:txBody>
                  <a:tcPr marL="9525" marR="9525" marT="9525" marB="0" anchor="ctr"/>
                </a:tc>
              </a:tr>
              <a:tr h="9910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ADIYAMAN / MERKEZ / Adıyaman Mesleki ve Teknik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Anadolu Teknik Programı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18,44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00100" y="0"/>
            <a:ext cx="6643734" cy="642918"/>
          </a:xfrm>
        </p:spPr>
        <p:txBody>
          <a:bodyPr>
            <a:noAutofit/>
          </a:bodyPr>
          <a:lstStyle/>
          <a:p>
            <a:r>
              <a:rPr lang="tr-TR" sz="3600" dirty="0" smtClean="0"/>
              <a:t>GAZİANTEP</a:t>
            </a:r>
            <a:endParaRPr lang="tr-TR" sz="36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2843" y="714359"/>
          <a:ext cx="8791608" cy="586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141"/>
                <a:gridCol w="870819"/>
                <a:gridCol w="653563"/>
                <a:gridCol w="944036"/>
                <a:gridCol w="871418"/>
                <a:gridCol w="798800"/>
                <a:gridCol w="798800"/>
                <a:gridCol w="944036"/>
                <a:gridCol w="730995"/>
              </a:tblGrid>
              <a:tr h="5690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Okul Adı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Okul Türü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 smtClean="0">
                          <a:solidFill>
                            <a:srgbClr val="FFFFFF"/>
                          </a:solidFill>
                          <a:latin typeface="Arial"/>
                        </a:rPr>
                        <a:t>Öğr</a:t>
                      </a:r>
                      <a:r>
                        <a:rPr lang="tr-TR" sz="1400" b="0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.. </a:t>
                      </a:r>
                      <a:r>
                        <a:rPr lang="tr-TR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Süresi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Öğretim Şekli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Yabancı Dili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 dirty="0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Kont.</a:t>
                      </a:r>
                      <a:endParaRPr lang="tr-TR" sz="18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Taban Puan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 dirty="0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En Yüksek Yüzde</a:t>
                      </a:r>
                      <a:endParaRPr lang="tr-TR" sz="18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En Düşük Yüzde</a:t>
                      </a:r>
                    </a:p>
                  </a:txBody>
                  <a:tcPr marL="9525" marR="9525" marT="9525" marB="0" anchor="ctr"/>
                </a:tc>
              </a:tr>
              <a:tr h="9499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ŞEHİTKAMİL / Vehbi Dinçerler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</a:tr>
              <a:tr h="9499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ŞAHİNBEY / TOBB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0,63</a:t>
                      </a:r>
                    </a:p>
                  </a:txBody>
                  <a:tcPr marL="9525" marR="9525" marT="9525" marB="0" anchor="ctr"/>
                </a:tc>
              </a:tr>
              <a:tr h="11837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GAZİANTEP / ŞEHİTKAMİL / </a:t>
                      </a:r>
                      <a:r>
                        <a:rPr lang="tr-TR" sz="1400" b="0" i="0" u="none" strike="noStrike" dirty="0" err="1">
                          <a:solidFill>
                            <a:srgbClr val="495057"/>
                          </a:solidFill>
                          <a:latin typeface="Arial"/>
                        </a:rPr>
                        <a:t>Abdulkadir</a:t>
                      </a:r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 </a:t>
                      </a:r>
                      <a:r>
                        <a:rPr lang="tr-TR" sz="1400" b="0" i="0" u="none" strike="noStrike" dirty="0" err="1">
                          <a:solidFill>
                            <a:srgbClr val="495057"/>
                          </a:solidFill>
                          <a:latin typeface="Arial"/>
                        </a:rPr>
                        <a:t>Konukoğlu</a:t>
                      </a:r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1,24</a:t>
                      </a:r>
                    </a:p>
                  </a:txBody>
                  <a:tcPr marL="9525" marR="9525" marT="9525" marB="0" anchor="ctr"/>
                </a:tc>
              </a:tr>
              <a:tr h="11837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ŞEHİTKAMİL / Yasemin Erman Balsu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2,14</a:t>
                      </a:r>
                    </a:p>
                  </a:txBody>
                  <a:tcPr marL="9525" marR="9525" marT="9525" marB="0" anchor="ctr"/>
                </a:tc>
              </a:tr>
              <a:tr h="9499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ŞEHİTKAMİL / Gaziantep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210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2,65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85719" y="500040"/>
          <a:ext cx="8648730" cy="592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5"/>
                <a:gridCol w="1143008"/>
                <a:gridCol w="1071570"/>
                <a:gridCol w="1000132"/>
                <a:gridCol w="714380"/>
                <a:gridCol w="571504"/>
                <a:gridCol w="571504"/>
                <a:gridCol w="571504"/>
                <a:gridCol w="647673"/>
              </a:tblGrid>
              <a:tr h="9882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GAZİANTEP / NİZİP / Nizip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1,47</a:t>
                      </a:r>
                    </a:p>
                  </a:txBody>
                  <a:tcPr marL="9525" marR="9525" marT="9525" marB="0" anchor="ctr"/>
                </a:tc>
              </a:tr>
              <a:tr h="9882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ŞEHİTKAMİL / Ayten Kemal Akınal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180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6,72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3,84</a:t>
                      </a:r>
                    </a:p>
                  </a:txBody>
                  <a:tcPr marL="9525" marR="9525" marT="9525" marB="0" anchor="ctr"/>
                </a:tc>
              </a:tr>
              <a:tr h="9882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İSLAHİYE / Borsa İstanbul İslahiye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7,64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0,34</a:t>
                      </a:r>
                    </a:p>
                  </a:txBody>
                  <a:tcPr marL="9525" marR="9525" marT="9525" marB="0" anchor="ctr"/>
                </a:tc>
              </a:tr>
              <a:tr h="9882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ŞAHİNBEY / Mustafa Gürbüz Necat Bayel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8,09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</a:tr>
              <a:tr h="9882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ŞAHİNBEY / İ.M.K.B.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180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10,01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7,11</a:t>
                      </a:r>
                    </a:p>
                  </a:txBody>
                  <a:tcPr marL="9525" marR="9525" marT="9525" marB="0" anchor="ctr"/>
                </a:tc>
              </a:tr>
              <a:tr h="98822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ŞAHİNBEY / Gülşen Batar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240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11,74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5,65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85720" y="857232"/>
          <a:ext cx="8648730" cy="471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5"/>
                <a:gridCol w="785818"/>
                <a:gridCol w="785818"/>
                <a:gridCol w="785818"/>
                <a:gridCol w="785818"/>
                <a:gridCol w="571504"/>
                <a:gridCol w="714380"/>
                <a:gridCol w="571504"/>
                <a:gridCol w="576235"/>
              </a:tblGrid>
              <a:tr h="107132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GAZİANTEP / ŞEHİTKAMİL / Vedat </a:t>
                      </a:r>
                      <a:r>
                        <a:rPr lang="tr-TR" sz="1400" b="0" i="0" u="none" strike="noStrike" dirty="0" err="1">
                          <a:solidFill>
                            <a:srgbClr val="495057"/>
                          </a:solidFill>
                          <a:latin typeface="Arial"/>
                        </a:rPr>
                        <a:t>Topçuoğlu</a:t>
                      </a:r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210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11,96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6,83</a:t>
                      </a:r>
                    </a:p>
                  </a:txBody>
                  <a:tcPr marL="9525" marR="9525" marT="9525" marB="0" anchor="ctr"/>
                </a:tc>
              </a:tr>
              <a:tr h="7178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ŞAHİNBEY / Gaziantep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12,77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7,12</a:t>
                      </a:r>
                    </a:p>
                  </a:txBody>
                  <a:tcPr marL="9525" marR="9525" marT="9525" marB="0" anchor="ctr"/>
                </a:tc>
              </a:tr>
              <a:tr h="112541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ŞAHİNBEY / Mehmet Görmez 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60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14,45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2,01</a:t>
                      </a:r>
                    </a:p>
                  </a:txBody>
                  <a:tcPr marL="9525" marR="9525" marT="9525" marB="0" anchor="ctr"/>
                </a:tc>
              </a:tr>
              <a:tr h="7795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GAZİANTEP / ŞEHİTKAMİL / Gaziantep Sabahattin Zaim Sosyal Bilimler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Sosyal Bilimler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Hazırlık + 4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15,63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7,73</a:t>
                      </a:r>
                    </a:p>
                  </a:txBody>
                  <a:tcPr marL="9525" marR="9525" marT="9525" marB="0" anchor="ctr"/>
                </a:tc>
              </a:tr>
              <a:tr h="102477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GAZİANTEP / NİZİP / Hasan Çapan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19,97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10,65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20163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26"/>
                <a:gridCol w="928694"/>
                <a:gridCol w="785822"/>
                <a:gridCol w="928690"/>
                <a:gridCol w="857256"/>
                <a:gridCol w="642942"/>
                <a:gridCol w="642942"/>
                <a:gridCol w="785818"/>
                <a:gridCol w="647673"/>
              </a:tblGrid>
              <a:tr h="8946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Okul Adı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Okul Türü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Öğr. Süresi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Öğretim Şekli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Yabancı Dili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Kont.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Taban Puan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 dirty="0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En Yüksek Yüzde</a:t>
                      </a:r>
                      <a:endParaRPr lang="tr-TR" sz="18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En Düşük Yüzde</a:t>
                      </a:r>
                    </a:p>
                  </a:txBody>
                  <a:tcPr marL="9525" marR="9525" marT="9525" marB="0" anchor="ctr"/>
                </a:tc>
              </a:tr>
              <a:tr h="947850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YEŞİLYURT / Malatya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9525" marR="9525" marT="9525" marB="0" anchor="ctr"/>
                </a:tc>
              </a:tr>
              <a:tr h="9212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YEŞİLYURT / Malatya Fethi Gemuhluoğlu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0,95</a:t>
                      </a:r>
                    </a:p>
                  </a:txBody>
                  <a:tcPr marL="9525" marR="9525" marT="9525" marB="0" anchor="ctr"/>
                </a:tc>
              </a:tr>
              <a:tr h="7676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BATTALGAZİ / Malatya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1,76</a:t>
                      </a:r>
                    </a:p>
                  </a:txBody>
                  <a:tcPr marL="9525" marR="9525" marT="9525" marB="0" anchor="ctr"/>
                </a:tc>
              </a:tr>
              <a:tr h="7676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AKÇADAĞ / Akçadağ Fatih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5,77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1,79</a:t>
                      </a:r>
                    </a:p>
                  </a:txBody>
                  <a:tcPr marL="9525" marR="9525" marT="9525" marB="0" anchor="ctr"/>
                </a:tc>
              </a:tr>
              <a:tr h="844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YEŞİLYURT / Selahaddin Eyyubi 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5,78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1,04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357158" y="500042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MALATYA</a:t>
            </a: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4286" y="571480"/>
          <a:ext cx="8720163" cy="544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26"/>
                <a:gridCol w="928694"/>
                <a:gridCol w="857256"/>
                <a:gridCol w="1071570"/>
                <a:gridCol w="785818"/>
                <a:gridCol w="785818"/>
                <a:gridCol w="642942"/>
                <a:gridCol w="642942"/>
                <a:gridCol w="504797"/>
              </a:tblGrid>
              <a:tr h="11430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MALATYA / BATTALGAZİ / Malatya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 dirty="0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210</a:t>
                      </a:r>
                      <a:endParaRPr lang="tr-TR" sz="18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8,35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1,44</a:t>
                      </a:r>
                    </a:p>
                  </a:txBody>
                  <a:tcPr marL="9525" marR="9525" marT="9525" marB="0" anchor="ctr"/>
                </a:tc>
              </a:tr>
              <a:tr h="7498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ARAPGİR / Kerem Aydınlar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9,67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2,95</a:t>
                      </a:r>
                    </a:p>
                  </a:txBody>
                  <a:tcPr marL="9525" marR="9525" marT="9525" marB="0" anchor="ctr"/>
                </a:tc>
              </a:tr>
              <a:tr h="749818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DARENDE / Mehmet Emin Ilıcak 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Fen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90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11,26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2,22</a:t>
                      </a:r>
                    </a:p>
                  </a:txBody>
                  <a:tcPr marL="9525" marR="9525" marT="9525" marB="0" anchor="ctr"/>
                </a:tc>
              </a:tr>
              <a:tr h="9343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BATTALGAZİ / Niyazi Mısri Sosyal Bilimler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Sosyal Bilimler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Hazırlık + 4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150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13,24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5,33</a:t>
                      </a:r>
                    </a:p>
                  </a:txBody>
                  <a:tcPr marL="9525" marR="9525" marT="9525" marB="0" anchor="ctr"/>
                </a:tc>
              </a:tr>
              <a:tr h="9343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BATTALGAZİ / Avni Kiğılı Kız 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120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6,11</a:t>
                      </a:r>
                    </a:p>
                  </a:txBody>
                  <a:tcPr marL="9525" marR="9525" marT="9525" marB="0" anchor="ctr"/>
                </a:tc>
              </a:tr>
              <a:tr h="9343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BATTALGAZİ / Malatya 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60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7,64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85719" y="357167"/>
          <a:ext cx="8648730" cy="621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9"/>
                <a:gridCol w="1214446"/>
                <a:gridCol w="857256"/>
                <a:gridCol w="785818"/>
                <a:gridCol w="785818"/>
                <a:gridCol w="714380"/>
                <a:gridCol w="571504"/>
                <a:gridCol w="571504"/>
                <a:gridCol w="576235"/>
              </a:tblGrid>
              <a:tr h="10981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MALATYA / DARENDE / Osman Hulusi Ateş 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İmam Hatip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60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29,18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</a:tr>
              <a:tr h="14603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BATTALGAZİ / Şehit Kemal Özalper Mesleki ve Teknik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Teknik Programı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30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31,89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15,82</a:t>
                      </a:r>
                    </a:p>
                  </a:txBody>
                  <a:tcPr marL="9525" marR="9525" marT="9525" marB="0" anchor="ctr"/>
                </a:tc>
              </a:tr>
              <a:tr h="1279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YEŞİLYURT / Şehit Gökhan Ertan Mesleki ve Teknik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Teknik Programı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30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40,28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15,56</a:t>
                      </a:r>
                    </a:p>
                  </a:txBody>
                  <a:tcPr marL="9525" marR="9525" marT="9525" marB="0" anchor="ctr"/>
                </a:tc>
              </a:tr>
              <a:tr h="12792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BATTALGAZİ / Yunus Emre Mesleki ve Teknik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Teknik Programı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30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44,89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16,14</a:t>
                      </a:r>
                    </a:p>
                  </a:txBody>
                  <a:tcPr marL="9525" marR="9525" marT="9525" marB="0" anchor="ctr"/>
                </a:tc>
              </a:tr>
              <a:tr h="10981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MALATYA / BATTALGAZİ / Fırat Mesleki ve Teknik Anadolu Lisesi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Anadolu Teknik Programı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4 yıl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Kız/Erkek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İngilizce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sng" strike="noStrike">
                          <a:solidFill>
                            <a:srgbClr val="0000FF"/>
                          </a:solidFill>
                          <a:latin typeface="Calibri"/>
                          <a:hlinkClick r:id="rId2"/>
                        </a:rPr>
                        <a:t>30</a:t>
                      </a:r>
                      <a:endParaRPr lang="tr-TR" sz="1800" b="0" i="0" u="sng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262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495057"/>
                          </a:solidFill>
                          <a:latin typeface="Arial"/>
                        </a:rPr>
                        <a:t>62,21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495057"/>
                          </a:solidFill>
                          <a:latin typeface="Arial"/>
                        </a:rPr>
                        <a:t>19,63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</TotalTime>
  <Words>1150</Words>
  <Application>Microsoft Office PowerPoint</Application>
  <PresentationFormat>Ekran Gösterisi (4:3)</PresentationFormat>
  <Paragraphs>540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Gündönümü</vt:lpstr>
      <vt:lpstr>LGS TERCİH DANIŞMANLIĞI</vt:lpstr>
      <vt:lpstr>ADIYAMAN</vt:lpstr>
      <vt:lpstr>Slayt 3</vt:lpstr>
      <vt:lpstr>GAZİANTEP</vt:lpstr>
      <vt:lpstr>Slayt 5</vt:lpstr>
      <vt:lpstr>Slayt 6</vt:lpstr>
      <vt:lpstr>Slayt 7</vt:lpstr>
      <vt:lpstr>Slayt 8</vt:lpstr>
      <vt:lpstr>Slayt 9</vt:lpstr>
      <vt:lpstr>ŞANLIURFA</vt:lpstr>
      <vt:lpstr>Slayt 11</vt:lpstr>
      <vt:lpstr>Kaynakça: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Uzman</dc:creator>
  <cp:lastModifiedBy>Uzman</cp:lastModifiedBy>
  <cp:revision>10</cp:revision>
  <dcterms:created xsi:type="dcterms:W3CDTF">2020-07-04T17:24:40Z</dcterms:created>
  <dcterms:modified xsi:type="dcterms:W3CDTF">2020-07-04T18:51:31Z</dcterms:modified>
</cp:coreProperties>
</file>