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2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9" r:id="rId74"/>
    <p:sldId id="328" r:id="rId75"/>
    <p:sldId id="330" r:id="rId76"/>
    <p:sldId id="331" r:id="rId77"/>
    <p:sldId id="332" r:id="rId7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9" d="100"/>
          <a:sy n="39" d="100"/>
        </p:scale>
        <p:origin x="-69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att\Desktop\lisans\20190123_160534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5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935524">
            <a:off x="362615" y="2348895"/>
            <a:ext cx="2511957" cy="9530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TARİH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uratt\Desktop\lisans\20190123_161240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362229">
            <a:off x="208467" y="2253820"/>
            <a:ext cx="2861900" cy="1265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</a:rPr>
              <a:t>TÜRK DİLİ VE EDEBİYATI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uratt\Desktop\lisans\20190123_161326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362229">
            <a:off x="208467" y="2253820"/>
            <a:ext cx="2861900" cy="1265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</a:rPr>
              <a:t>TÜRK DİLİ VE EDEBİYATI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uratt\Desktop\lisans\20190123_161410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362229">
            <a:off x="208467" y="2253820"/>
            <a:ext cx="2861900" cy="1265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</a:rPr>
              <a:t>TÜRK DİLİ VE EDEBİYATI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uratt\Desktop\lisans\20190123_161454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362229">
            <a:off x="208467" y="2253820"/>
            <a:ext cx="2861900" cy="1265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</a:rPr>
              <a:t>TÜRK DİLİ VE EDEBİYATI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uratt\Desktop\lisans\20190123_161548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362229">
            <a:off x="208467" y="2253820"/>
            <a:ext cx="2861900" cy="1265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</a:rPr>
              <a:t>TÜRK DİLİ VE EDEBİYATI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uratt\Desktop\lisans\20190123_161625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362229">
            <a:off x="208467" y="2253820"/>
            <a:ext cx="2861900" cy="1265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</a:rPr>
              <a:t>TÜRK DİLİ VE EDEBİYATI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uratt\Desktop\lisans\20190123_161709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24"/>
            <a:ext cx="9144000" cy="6837376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362229">
            <a:off x="208467" y="2253820"/>
            <a:ext cx="2861900" cy="1265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</a:rPr>
              <a:t>TÜRK DİLİ VE EDEBİYATI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uratt\Desktop\lisans\20190123_161744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362229">
            <a:off x="208467" y="2253820"/>
            <a:ext cx="2861900" cy="1265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</a:rPr>
              <a:t>TÜRK DİLİ VE EDEBİYATI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uratt\Desktop\lisans\20190123_161822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2459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362229">
            <a:off x="208467" y="2253820"/>
            <a:ext cx="2861900" cy="1265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</a:rPr>
              <a:t>TÜRK DİLİ VE EDEBİYATI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uratt\Desktop\lisans\20190123_161854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362229">
            <a:off x="208467" y="2253820"/>
            <a:ext cx="2861900" cy="1265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</a:rPr>
              <a:t>TÜRK DİLİ VE EDEBİYATI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ratt\Desktop\lisans\20190123_160620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45"/>
            <a:ext cx="9144000" cy="686594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935524">
            <a:off x="362615" y="2348895"/>
            <a:ext cx="2511957" cy="9530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TARİH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uratt\Desktop\lisans\b7a89eabbab7a12ff97ae4a31b0b78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28066">
            <a:off x="-90376" y="2153582"/>
            <a:ext cx="3452666" cy="14286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ZİRAAT MÜHENDİSLİĞİ PROGRAMLARI</a:t>
            </a:r>
            <a:endParaRPr lang="tr-T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uratt\Desktop\lisans\042a4438be9a3e42b3294c560e7a1a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28066">
            <a:off x="-90376" y="2153582"/>
            <a:ext cx="3452666" cy="14286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ZİRAAT MÜHENDİSLİĞİ PROGRAMLARI</a:t>
            </a:r>
            <a:endParaRPr lang="tr-T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uratt\Desktop\lisans\427662359fb03987ff77419ee1df1a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28066">
            <a:off x="-90376" y="2153582"/>
            <a:ext cx="3452666" cy="14286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ZİRAAT MÜHENDİSLİĞİ PROGRAMLARI</a:t>
            </a:r>
            <a:endParaRPr lang="tr-T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uratt\Desktop\lisans\8e960a7cc42630a2e71d396251d094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28066">
            <a:off x="-41115" y="2572099"/>
            <a:ext cx="2761388" cy="1085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MALİYE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uratt\Desktop\lisans\ad6dac46b8c31c5cd459500ff16d5b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28066">
            <a:off x="-41115" y="2572099"/>
            <a:ext cx="2761388" cy="1085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MALİYE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uratt\Desktop\lisans\34899b1bad354e9ed6e1897eba05be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28066">
            <a:off x="-41115" y="2572099"/>
            <a:ext cx="2761388" cy="1085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MALİYE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uratt\Desktop\lisans\f125c5166cdcd9469052e1c61b7a0f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28066">
            <a:off x="-41115" y="2572099"/>
            <a:ext cx="2761388" cy="1085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MALİYE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uratt\Desktop\lisans\1ec7eca85732fe54cd1b42f93dd3f1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28066">
            <a:off x="-41115" y="2572099"/>
            <a:ext cx="2761388" cy="1085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MALİYE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uratt\Desktop\lisans\5be017bb83984bf9ef491bfedaefb4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28066">
            <a:off x="-41115" y="2572099"/>
            <a:ext cx="2761388" cy="1085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MALİYE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uratt\Desktop\lisans\29926941c061eb13bc404e525e5c7a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28066">
            <a:off x="-41115" y="2572099"/>
            <a:ext cx="2761388" cy="1085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MALİYE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ratt\Desktop\lisans\20190123_160657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935524">
            <a:off x="362615" y="2348895"/>
            <a:ext cx="2511957" cy="9530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TARİH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uratt\Desktop\lisans\9f23bb8bfbe815dca8af3f3b5e50dc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28066">
            <a:off x="-41115" y="2572099"/>
            <a:ext cx="2761388" cy="1085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MALİYE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uratt\Desktop\lisans\483d03bf42e8b6c1d24464803ec2b1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28066">
            <a:off x="-41115" y="2572099"/>
            <a:ext cx="2761388" cy="1085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MALİYE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att\Desktop\lisans\9c9ec1a4404bbdd2407bfe56c02da8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257926">
            <a:off x="-52257" y="2680929"/>
            <a:ext cx="3096896" cy="1256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ALMANCA ÖĞRETMENİ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ratt\Desktop\lisans\717dcc125220a1d70e4de02b7e8349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257926">
            <a:off x="-52257" y="2680929"/>
            <a:ext cx="3096896" cy="1256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ALMANCA ÖĞRETMENİ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ratt\Desktop\lisans\1e0926b64d1b819207428fe33227e2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257926">
            <a:off x="-52257" y="2680929"/>
            <a:ext cx="3096896" cy="1256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ALMANCA ÖĞRETMENİ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att\Desktop\lisans\eb5942c98b49a26c422e746d20d996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257926">
            <a:off x="-52257" y="2680929"/>
            <a:ext cx="3096896" cy="1256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ALMANCA ÖĞRETMENİ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ratt\Desktop\lisans\fd8b35befca72021e66be0d4f08003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257926">
            <a:off x="-52257" y="2680929"/>
            <a:ext cx="3096896" cy="1256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ALMANCA ÖĞRETMENİ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uratt\Desktop\lisans\01e45583268d1b07844a6058ed6a1b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257926">
            <a:off x="-52257" y="2680929"/>
            <a:ext cx="3096896" cy="1256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ALMANCA ÖĞRETMENİ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uratt\Desktop\lisans\7779ee67f290196d35df8da547cda4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257926">
            <a:off x="-52257" y="2680929"/>
            <a:ext cx="3096896" cy="1256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ALMANCA ÖĞRETMENİ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uratt\Desktop\lisans\35720e31f2487181a9d89021b50c77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257926">
            <a:off x="-52257" y="2680929"/>
            <a:ext cx="3096896" cy="1256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ALMANCA ÖĞRETMENİ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att\Desktop\lisans\20190123_160734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935524">
            <a:off x="362615" y="2348895"/>
            <a:ext cx="2511957" cy="9530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TARİH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uratt\Desktop\lisans\60ceaab41cab11efc0301833b4c0b2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257926">
            <a:off x="-52257" y="2680929"/>
            <a:ext cx="3096896" cy="1256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</a:rPr>
              <a:t>ALMANCA ÖĞRETMENİ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uratt\Desktop\lisans\2a144dd6319d2d128e02423c7ea8a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25005">
            <a:off x="-1062107" y="3287158"/>
            <a:ext cx="4962863" cy="1256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ELEKTRİK-ELEKTRONİK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uratt\Desktop\lisans\a23533833582b03bc58df385c471e1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25005">
            <a:off x="-1062107" y="3287158"/>
            <a:ext cx="4962863" cy="1256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ELEKTRİK-ELEKTRONİK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uratt\Desktop\lisans\fffb269b173a4509101b1b689b9be1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25005">
            <a:off x="-1062107" y="3287158"/>
            <a:ext cx="4962863" cy="1256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ELEKTRİK-ELEKTRONİK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uratt\Desktop\lisans\a8e61555d2927535675a130a059a0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25005">
            <a:off x="-1062107" y="3287158"/>
            <a:ext cx="4962863" cy="1256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ELEKTRİK-ELEKTRONİK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uratt\Desktop\lisans\8932644c21c40b2fd04c7d18fce0d2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25005">
            <a:off x="-1062107" y="3287158"/>
            <a:ext cx="4962863" cy="1256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ELEKTRİK-ELEKTRONİK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uratt\Desktop\lisans\a2471616baf680d9bcdee4bd424e90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 rot="16925005">
            <a:off x="-1062107" y="3287158"/>
            <a:ext cx="4962863" cy="1256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ELEKTRİK-ELEKTRONİK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uratt\Desktop\lisans\6d2bbbc8ed7c20a787d6c3e559b9d7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 rot="16925005">
            <a:off x="-1062107" y="3287158"/>
            <a:ext cx="4962863" cy="1256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ELEKTRİK-ELEKTRONİK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uratt\Desktop\lisans\c8adabfd63d44bbc848356f1740d9c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25005">
            <a:off x="-1062107" y="3287158"/>
            <a:ext cx="4962863" cy="1256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ELEKTRİK-ELEKTRONİK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uratt\Desktop\lisans\01c397eaa6d9ccb7e70dc77f52272d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25005">
            <a:off x="-1062107" y="3287158"/>
            <a:ext cx="4962863" cy="1256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ELEKTRİK-ELEKTRONİK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ratt\Desktop\lisans\20190123_160841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935524">
            <a:off x="362615" y="2348895"/>
            <a:ext cx="2511957" cy="9530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TARİH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uratt\Desktop\lisans\f38c5f3a3bf0bcd72a6395cacefe4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8861">
            <a:off x="-103000" y="2173790"/>
            <a:ext cx="3043663" cy="1138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EKONOMİ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uratt\Desktop\lisans\b333869da39c5ca985cac3455a72d5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8861">
            <a:off x="-103000" y="2173790"/>
            <a:ext cx="3043663" cy="1138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EKONOMİ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uratt\Desktop\lisans\0cc65bca585ec878cdea785ce69505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8861">
            <a:off x="-103000" y="2173790"/>
            <a:ext cx="3043663" cy="1138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EKONOMİ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uratt\Desktop\lisans\2c1da32b20a5eb0782bc67bfd74a4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8861">
            <a:off x="-103000" y="2173790"/>
            <a:ext cx="3043663" cy="1138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EKONOMİ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uratt\Desktop\lisans\534033fb78d928e7b4e9c2630a107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786397">
            <a:off x="-386957" y="2395721"/>
            <a:ext cx="3377114" cy="13349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uratt\Desktop\lisans\04b134194dbaa7327166f025acd0c1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786397">
            <a:off x="-386957" y="2395721"/>
            <a:ext cx="3377114" cy="13349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uratt\Desktop\lisans\7a71721186bc5f450fdd1453a73c2f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310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786397">
            <a:off x="-386957" y="2395721"/>
            <a:ext cx="3377114" cy="13349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uratt\Desktop\lisans\117de6c579294099b2811da90d8ac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786397">
            <a:off x="-386957" y="2395721"/>
            <a:ext cx="3377114" cy="13349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uratt\Desktop\lisans\6cd8425baaf7b149064d6dedadcdff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1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786397">
            <a:off x="-386957" y="2395721"/>
            <a:ext cx="3377114" cy="13349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uratt\Desktop\lisans\389c9107eef1404e39427976b9eb47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786397">
            <a:off x="-386957" y="2395721"/>
            <a:ext cx="3377114" cy="13349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ELEKTRİK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MÜHENDİSLİĞİ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uratt\Desktop\lisans\20190123_160914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935524">
            <a:off x="362615" y="2348895"/>
            <a:ext cx="2511957" cy="9530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TARİH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uratt\Desktop\lisans\fe3de71fd804ba988cfef1406592c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39257">
            <a:off x="76018" y="2599986"/>
            <a:ext cx="2861234" cy="11704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MİMARLIK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uratt\Desktop\lisans\64c38c81fb346374388dbf76225d2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39257">
            <a:off x="76018" y="2599986"/>
            <a:ext cx="2861234" cy="11704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MİMARLIK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uratt\Desktop\lisans\04ade96fc337b7c70e796cd8c017a0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39257">
            <a:off x="76018" y="2599986"/>
            <a:ext cx="2861234" cy="11704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MİMARLIK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uratt\Desktop\lisans\4a105465d46e9726a7c94d960ab7e9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39257">
            <a:off x="76018" y="2599986"/>
            <a:ext cx="2861234" cy="11704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MİMARLIK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uratt\Desktop\lisans\99a71667f594b85d436408876ed057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39257">
            <a:off x="76018" y="2599986"/>
            <a:ext cx="2861234" cy="11704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MİMARLIK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uratt\Desktop\lisans\00db3c6ce7cfdeb7e4ac4c6751489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39257">
            <a:off x="76018" y="2599986"/>
            <a:ext cx="2861234" cy="11704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MİMARLIK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muratt\Desktop\lisans\ea2888a482723b52cdfd004042f0eb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39257">
            <a:off x="76018" y="2599986"/>
            <a:ext cx="2861234" cy="11704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MİMARLIK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uratt\Desktop\lisans\5a1134b9b76b6fa10d1f441c65553c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39257">
            <a:off x="76018" y="2599986"/>
            <a:ext cx="2861234" cy="11704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MİMARLIK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uratt\Desktop\lisans\7723e7bb22ddd8cb1fa3cd78ee4b17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639257">
            <a:off x="76018" y="2599986"/>
            <a:ext cx="2861234" cy="11704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MİMARLIK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uratt\Desktop\lisans\a52ed95da4a120a05970989911a36c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158385">
            <a:off x="-132290" y="2735295"/>
            <a:ext cx="3157434" cy="11704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MEKATRONİK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uratt\Desktop\lisans\20190123_160950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935524">
            <a:off x="362615" y="2348895"/>
            <a:ext cx="2511957" cy="9530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TARİH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muratt\Desktop\lisans\f6e638302c707b341d6646f81a7ec5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158385">
            <a:off x="-132290" y="2735295"/>
            <a:ext cx="3157434" cy="11704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MEKATRONİK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muratt\Desktop\lisans\48079d4ab20485908b0052215e975a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158385">
            <a:off x="-132290" y="2735295"/>
            <a:ext cx="3157434" cy="11704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MEKATRONİK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uratt\Desktop\lisans\656349baf3427ebad84bb739a10d6f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158385">
            <a:off x="-132290" y="2735295"/>
            <a:ext cx="3157434" cy="11704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MEKATRONİK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muratt\Desktop\lisans\da57059612f846bb8abb5392bb718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158385">
            <a:off x="-132290" y="2735295"/>
            <a:ext cx="3157434" cy="11704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MEKATRONİK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uratt\Desktop\lisans\7b5409a9b22c19994ff0a736120b1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158385">
            <a:off x="-132290" y="2735295"/>
            <a:ext cx="3157434" cy="11704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MEKATRONİK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uratt\Desktop\lisans\2fd7c6f4980b0fc017226f1a5d4e9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158385">
            <a:off x="-132290" y="2735295"/>
            <a:ext cx="3157434" cy="11704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MEKATRONİK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muratt\Desktop\lisans\8986c6c713d6cb7d631dbb0bfe8b1e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158385">
            <a:off x="-132290" y="2735295"/>
            <a:ext cx="3157434" cy="11704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MEKATRONİK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uratt\Desktop\lisans\0fb539a445f7b2cca79888f425aa9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158385">
            <a:off x="-132290" y="2735295"/>
            <a:ext cx="3157434" cy="11704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MEKATRONİK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uratt\Desktop\lisans\20190123_161029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935524">
            <a:off x="362615" y="2348895"/>
            <a:ext cx="2511957" cy="9530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TARİH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uratt\Desktop\lisans\20190123_161117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935524">
            <a:off x="362615" y="2348895"/>
            <a:ext cx="2511957" cy="9530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TARİH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137</Words>
  <PresentationFormat>Ekran Gösterisi (4:3)</PresentationFormat>
  <Paragraphs>92</Paragraphs>
  <Slides>77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77</vt:i4>
      </vt:variant>
    </vt:vector>
  </HeadingPairs>
  <TitlesOfParts>
    <vt:vector size="7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muratt</dc:creator>
  <cp:lastModifiedBy>muratt</cp:lastModifiedBy>
  <cp:revision>11</cp:revision>
  <dcterms:created xsi:type="dcterms:W3CDTF">2019-01-23T13:40:56Z</dcterms:created>
  <dcterms:modified xsi:type="dcterms:W3CDTF">2019-01-23T15:54:19Z</dcterms:modified>
</cp:coreProperties>
</file>