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234D-6401-4A45-B417-1339BC59012B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5537-4DAD-435D-BF8C-E4FD843473A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44FB-7A8C-43BB-A510-8FD196DF4939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050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3187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872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816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44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306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677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5311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5317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18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335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327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8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396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3767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20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649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10A914-132B-4085-AE2F-0FEF70836E0E}" type="datetimeFigureOut">
              <a:rPr lang="tr-TR" smtClean="0"/>
              <a:pPr/>
              <a:t>31.10.2018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050099-F36B-46FB-AD68-2535D3C5171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1106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YEiv4USlY" TargetMode="External"/><Relationship Id="rId2" Type="http://schemas.openxmlformats.org/officeDocument/2006/relationships/hyperlink" Target="https://www.youtube.com/watch?v=klfrkF46jyY&amp;t=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e5BRUOtV_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99255" y="685799"/>
            <a:ext cx="8976575" cy="1877097"/>
          </a:xfrm>
        </p:spPr>
        <p:txBody>
          <a:bodyPr/>
          <a:lstStyle/>
          <a:p>
            <a:r>
              <a:rPr lang="tr-TR" sz="6000" b="1" dirty="0" smtClean="0"/>
              <a:t>    mahremiyet eğitimi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55313" y="2717442"/>
            <a:ext cx="8925059" cy="2648755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Tehlike-Güven </a:t>
            </a:r>
            <a:r>
              <a:rPr lang="tr-TR" sz="3200" b="1" dirty="0" smtClean="0">
                <a:solidFill>
                  <a:schemeClr val="tx1"/>
                </a:solidFill>
              </a:rPr>
              <a:t>kelimelerinin </a:t>
            </a:r>
            <a:r>
              <a:rPr lang="tr-TR" sz="3200" b="1" dirty="0" smtClean="0">
                <a:solidFill>
                  <a:schemeClr val="tx1"/>
                </a:solidFill>
              </a:rPr>
              <a:t>tartışılması.</a:t>
            </a:r>
          </a:p>
          <a:p>
            <a:r>
              <a:rPr lang="tr-TR" sz="3200" b="1" dirty="0" smtClean="0">
                <a:solidFill>
                  <a:schemeClr val="tx1"/>
                </a:solidFill>
              </a:rPr>
              <a:t>Cinsel istismar, çocukların kendilerinden yaşça büyük kişiler tarafından zorla istenmeyen yerlerine dokunulmasıdır.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4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vid_or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792" y="373488"/>
            <a:ext cx="11346287" cy="53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1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Eğer birisi istenmeyen bölgelerimize dokunursa ne yapacağız? 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7243" y="5350933"/>
            <a:ext cx="8534400" cy="1507067"/>
          </a:xfrm>
        </p:spPr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243" y="1587321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1.Bağırarak hayır diyeceğiz.</a:t>
            </a:r>
          </a:p>
          <a:p>
            <a:r>
              <a:rPr lang="tr-TR" sz="3600" b="1" dirty="0" smtClean="0">
                <a:solidFill>
                  <a:schemeClr val="tx1"/>
                </a:solidFill>
              </a:rPr>
              <a:t>2. Hemen kaçacağız (nereye?) (ev, öğretmenin ve müdürün yanına, büyükanne, büyükbaba) </a:t>
            </a:r>
          </a:p>
          <a:p>
            <a:r>
              <a:rPr lang="tr-TR" sz="3600" b="1" dirty="0" smtClean="0">
                <a:solidFill>
                  <a:schemeClr val="tx1"/>
                </a:solidFill>
              </a:rPr>
              <a:t>3.Bu durumu hemen büyüklerimizle paylaşacağız.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181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</a:rPr>
              <a:t>Hayatınızda en güvendiğiniz kişi kim?</a:t>
            </a:r>
            <a:endParaRPr lang="tr-TR" sz="4800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710" y="141560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3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</a:rPr>
              <a:t>O zaman bugün akşam ona gidince ne diyeceğiz? </a:t>
            </a:r>
          </a:p>
          <a:p>
            <a:r>
              <a:rPr lang="tr-TR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</a:rPr>
              <a:t>( sen benim bodyguardımsın sana güveniyorum, eğer başıma bir şey gelirse sana hepsini anlatacağım) </a:t>
            </a:r>
            <a:endParaRPr lang="tr-TR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5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9644644" cy="5792273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Eğer birisi size sarılmak isterse bunda sorun yok. Teyzeler, amcalar, arkadaşlarınızı sevgilerini size böyle göstermek istiyor olabilir. Ama tehlikeli noktalarımıza dokunurlarsa BAĞIRIYORUZZZZZZ!</a:t>
            </a:r>
          </a:p>
          <a:p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smtClean="0">
                <a:solidFill>
                  <a:schemeClr val="tx1"/>
                </a:solidFill>
              </a:rPr>
              <a:t>güvenli bir yere kaçıp her şeyi bodyguardımıza anlatıyoruz.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</a:rPr>
              <a:t>DİNLEDİĞİNİZ İÇİN TEŞEKKÜR EDERİM </a:t>
            </a:r>
            <a:r>
              <a:rPr lang="tr-TR" sz="3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  </a:t>
            </a:r>
          </a:p>
          <a:p>
            <a:r>
              <a:rPr lang="tr-TR" sz="3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Okul Psikolojik Danışmanı 	</a:t>
            </a:r>
          </a:p>
          <a:p>
            <a:pPr>
              <a:buNone/>
            </a:pPr>
            <a:r>
              <a:rPr lang="tr-TR" sz="3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                                           Hazal Turan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Etkinlik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12192000" cy="1571612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Tüm bedenim bana ait. Onunla birçok şey yapabilirim.Bisiklete binebilirim,arkadaşlarımla el ele tutuşabilirim. Bunlar iyi dokunuşlar </a:t>
            </a:r>
            <a:r>
              <a:rPr lang="tr-TR" sz="20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14398"/>
            <a:ext cx="6762797" cy="5643602"/>
          </a:xfrm>
          <a:prstGeom prst="rect">
            <a:avLst/>
          </a:prstGeom>
        </p:spPr>
      </p:pic>
      <p:pic>
        <p:nvPicPr>
          <p:cNvPr id="5" name="image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0248" y="1142984"/>
            <a:ext cx="5714997" cy="5715016"/>
          </a:xfrm>
          <a:prstGeom prst="rect">
            <a:avLst/>
          </a:prstGeom>
        </p:spPr>
      </p:pic>
      <p:cxnSp>
        <p:nvCxnSpPr>
          <p:cNvPr id="7" name="6 Düz Bağlayıcı"/>
          <p:cNvCxnSpPr/>
          <p:nvPr/>
        </p:nvCxnSpPr>
        <p:spPr>
          <a:xfrm rot="5400000">
            <a:off x="3644366" y="3927995"/>
            <a:ext cx="5857892" cy="2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SİZCE  VÜCUDUMUZDAKİ DOKUNULMASINI İSTEMEDİĞİMİZ BÖLGELER NERELER OLABİLİR?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2143" y="450909"/>
            <a:ext cx="8534400" cy="1507067"/>
          </a:xfrm>
        </p:spPr>
        <p:txBody>
          <a:bodyPr/>
          <a:lstStyle/>
          <a:p>
            <a:r>
              <a:rPr lang="tr-TR" dirty="0" smtClean="0"/>
              <a:t>linkler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2955" y="2566851"/>
            <a:ext cx="8534400" cy="3615267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www.youtube.com/watch?v=klfrkF46jyY&amp;t=1s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www.youtube.com/watch?v=inYEiv4USlY</a:t>
            </a:r>
            <a:endParaRPr lang="tr-TR" dirty="0" smtClean="0"/>
          </a:p>
          <a:p>
            <a:r>
              <a:rPr lang="tr-TR" smtClean="0">
                <a:hlinkClick r:id="rId4"/>
              </a:rPr>
              <a:t>https</a:t>
            </a:r>
            <a:r>
              <a:rPr lang="tr-TR" smtClean="0">
                <a:hlinkClick r:id="rId4"/>
              </a:rPr>
              <a:t>://</a:t>
            </a:r>
            <a:r>
              <a:rPr lang="tr-TR" smtClean="0">
                <a:hlinkClick r:id="rId4"/>
              </a:rPr>
              <a:t>www.youtube.com/watch?v=Me5BRUOtV_0</a:t>
            </a:r>
            <a:endParaRPr lang="tr-TR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154547"/>
            <a:ext cx="11642502" cy="6478074"/>
          </a:xfrm>
        </p:spPr>
      </p:pic>
    </p:spTree>
    <p:extLst>
      <p:ext uri="{BB962C8B-B14F-4D97-AF65-F5344CB8AC3E}">
        <p14:creationId xmlns:p14="http://schemas.microsoft.com/office/powerpoint/2010/main" xmlns="" val="22177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2702" y="-16217"/>
            <a:ext cx="8534400" cy="1507067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İYİ Dokunuş 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2884" y="737317"/>
            <a:ext cx="8394363" cy="217331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Kendini iyi ve güvende hissetmeni sağlar.</a:t>
            </a:r>
            <a:endParaRPr lang="tr-TR" sz="40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819" y="737316"/>
            <a:ext cx="4208870" cy="59312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198" y="2704154"/>
            <a:ext cx="7274621" cy="39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8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-1374342"/>
            <a:ext cx="8534400" cy="3615267"/>
          </a:xfrm>
        </p:spPr>
        <p:txBody>
          <a:bodyPr>
            <a:noAutofit/>
          </a:bodyPr>
          <a:lstStyle/>
          <a:p>
            <a:pPr fontAlgn="base"/>
            <a:r>
              <a:rPr lang="tr-TR" sz="2800" b="1" dirty="0">
                <a:solidFill>
                  <a:schemeClr val="tx1"/>
                </a:solidFill>
              </a:rPr>
              <a:t>Anne-babanın çocuğa sarılması ve </a:t>
            </a:r>
            <a:r>
              <a:rPr lang="tr-TR" sz="2800" b="1" dirty="0" smtClean="0">
                <a:solidFill>
                  <a:schemeClr val="tx1"/>
                </a:solidFill>
              </a:rPr>
              <a:t>öpmesi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8" y="978794"/>
            <a:ext cx="10967900" cy="5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-846786"/>
            <a:ext cx="8534400" cy="3461197"/>
          </a:xfrm>
        </p:spPr>
        <p:txBody>
          <a:bodyPr/>
          <a:lstStyle/>
          <a:p>
            <a:pPr lvl="0" fontAlgn="base">
              <a:buClr>
                <a:prstClr val="white"/>
              </a:buClr>
            </a:pPr>
            <a:r>
              <a:rPr lang="tr-TR" sz="2400" b="1" dirty="0">
                <a:solidFill>
                  <a:prstClr val="white"/>
                </a:solidFill>
              </a:rPr>
              <a:t>Öğretmenin "aferin" diyerek çocuğun başını okşaması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1081825"/>
            <a:ext cx="9245399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9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>
              <a:buClr>
                <a:prstClr val="white"/>
              </a:buClr>
            </a:pPr>
            <a:r>
              <a:rPr lang="tr-TR" sz="2800" b="1" dirty="0">
                <a:solidFill>
                  <a:prstClr val="white"/>
                </a:solidFill>
              </a:rPr>
              <a:t>Büyükanne-büyükbabanın sevgi ile çocuğa sarılması ve öpmesi</a:t>
            </a:r>
          </a:p>
          <a:p>
            <a:pPr lvl="0" fontAlgn="base">
              <a:buClr>
                <a:prstClr val="white"/>
              </a:buClr>
            </a:pPr>
            <a:r>
              <a:rPr lang="tr-TR" sz="2800" b="1" dirty="0">
                <a:solidFill>
                  <a:prstClr val="white"/>
                </a:solidFill>
              </a:rPr>
              <a:t>Öğretmenin "aferin" diyerek çocuğun başını okşaması</a:t>
            </a:r>
          </a:p>
          <a:p>
            <a:pPr lvl="0" fontAlgn="base">
              <a:buClr>
                <a:prstClr val="white"/>
              </a:buClr>
            </a:pPr>
            <a:r>
              <a:rPr lang="tr-TR" sz="2800" b="1" dirty="0">
                <a:solidFill>
                  <a:prstClr val="white"/>
                </a:solidFill>
              </a:rPr>
              <a:t>Akrabaların çocuğa kısa ve sevgi ile sarılması ve yanağından veya alnından öpmesi</a:t>
            </a:r>
          </a:p>
          <a:p>
            <a:pPr lvl="0" fontAlgn="base">
              <a:buClr>
                <a:prstClr val="white"/>
              </a:buClr>
            </a:pPr>
            <a:r>
              <a:rPr lang="tr-TR" sz="2800" b="1" dirty="0">
                <a:solidFill>
                  <a:prstClr val="white"/>
                </a:solidFill>
              </a:rPr>
              <a:t>Çocukla el sıkışma</a:t>
            </a:r>
          </a:p>
          <a:p>
            <a:pPr lvl="0" fontAlgn="base">
              <a:buClr>
                <a:prstClr val="white"/>
              </a:buClr>
            </a:pPr>
            <a:r>
              <a:rPr lang="tr-TR" sz="2800" b="1" dirty="0">
                <a:solidFill>
                  <a:prstClr val="white"/>
                </a:solidFill>
              </a:rPr>
              <a:t>Anne-babanın veya doktorun çocuğa temizlik veya sağlık için dokunması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6142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7207" y="2452470"/>
            <a:ext cx="8534400" cy="1507067"/>
          </a:xfrm>
        </p:spPr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3349" y="-1709671"/>
            <a:ext cx="8589179" cy="5547575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</a:rPr>
              <a:t>Kötü dokunuş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Tanıdığın ya da tanımadığın bir kişinin sana dokunması. O sana dokunduğunda kendini rahatsız ve kötü hissedersin. </a:t>
            </a:r>
            <a:r>
              <a:rPr lang="tr-TR" sz="4800" b="1" dirty="0" smtClean="0">
                <a:solidFill>
                  <a:schemeClr val="tx1"/>
                </a:solidFill>
              </a:rPr>
              <a:t> </a:t>
            </a:r>
            <a:endParaRPr lang="tr-TR" sz="48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52470"/>
            <a:ext cx="12192000" cy="55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6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5277" y="685440"/>
            <a:ext cx="8534400" cy="3615267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Sizi korkutan/utandıran/endişelendiren </a:t>
            </a:r>
            <a:r>
              <a:rPr lang="tr-TR" sz="3200" b="1" dirty="0">
                <a:solidFill>
                  <a:schemeClr val="tx1"/>
                </a:solidFill>
              </a:rPr>
              <a:t>dokunuşlar</a:t>
            </a:r>
          </a:p>
          <a:p>
            <a:r>
              <a:rPr lang="tr-TR" sz="3200" b="1" dirty="0" smtClean="0">
                <a:solidFill>
                  <a:schemeClr val="tx1"/>
                </a:solidFill>
              </a:rPr>
              <a:t>zorlayan ve canınızı  </a:t>
            </a:r>
            <a:r>
              <a:rPr lang="tr-TR" sz="3200" b="1" dirty="0">
                <a:solidFill>
                  <a:schemeClr val="tx1"/>
                </a:solidFill>
              </a:rPr>
              <a:t>acıtan dokunuşlar</a:t>
            </a:r>
          </a:p>
          <a:p>
            <a:r>
              <a:rPr lang="tr-TR" sz="3200" b="1" dirty="0" smtClean="0">
                <a:solidFill>
                  <a:schemeClr val="tx1"/>
                </a:solidFill>
              </a:rPr>
              <a:t>Size dokunduktan sonra bunun bir sır olduğunu söylemesi. ( anne-babana söyleme, öğretmenine, arkadaşına) 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4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</TotalTime>
  <Words>293</Words>
  <Application>Microsoft Office PowerPoint</Application>
  <PresentationFormat>Özel</PresentationFormat>
  <Paragraphs>49</Paragraphs>
  <Slides>20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Dilim</vt:lpstr>
      <vt:lpstr>    mahremiyet eğitimi</vt:lpstr>
      <vt:lpstr>   </vt:lpstr>
      <vt:lpstr>   </vt:lpstr>
      <vt:lpstr>İYİ Dokunuş </vt:lpstr>
      <vt:lpstr>   </vt:lpstr>
      <vt:lpstr>Slayt 6</vt:lpstr>
      <vt:lpstr>Slayt 7</vt:lpstr>
      <vt:lpstr>   </vt:lpstr>
      <vt:lpstr>    </vt:lpstr>
      <vt:lpstr>Slayt 10</vt:lpstr>
      <vt:lpstr>Slayt 11</vt:lpstr>
      <vt:lpstr>  </vt:lpstr>
      <vt:lpstr>   </vt:lpstr>
      <vt:lpstr>   </vt:lpstr>
      <vt:lpstr>   </vt:lpstr>
      <vt:lpstr>  </vt:lpstr>
      <vt:lpstr>Slayt 17</vt:lpstr>
      <vt:lpstr>  </vt:lpstr>
      <vt:lpstr>Slayt 19</vt:lpstr>
      <vt:lpstr>linkler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CİNSEL İSTİSMAR</dc:title>
  <dc:creator>Danışman</dc:creator>
  <cp:lastModifiedBy>Windows Kullanıcısı</cp:lastModifiedBy>
  <cp:revision>15</cp:revision>
  <dcterms:created xsi:type="dcterms:W3CDTF">2017-09-20T13:50:34Z</dcterms:created>
  <dcterms:modified xsi:type="dcterms:W3CDTF">2018-10-31T17:48:31Z</dcterms:modified>
</cp:coreProperties>
</file>