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07" autoAdjust="0"/>
  </p:normalViewPr>
  <p:slideViewPr>
    <p:cSldViewPr>
      <p:cViewPr>
        <p:scale>
          <a:sx n="87" d="100"/>
          <a:sy n="87" d="100"/>
        </p:scale>
        <p:origin x="-876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42852"/>
            <a:ext cx="4786346" cy="264320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800" dirty="0" smtClean="0"/>
          </a:p>
          <a:p>
            <a:pPr>
              <a:buNone/>
            </a:pPr>
            <a:endParaRPr lang="tr-TR" sz="13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72000" cy="46434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0"/>
            <a:ext cx="45720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Dikdörtgen"/>
          <p:cNvSpPr/>
          <p:nvPr/>
        </p:nvSpPr>
        <p:spPr>
          <a:xfrm>
            <a:off x="142844" y="435769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900" dirty="0" smtClean="0"/>
              <a:t>Soldan Sağa Doğru</a:t>
            </a:r>
          </a:p>
          <a:p>
            <a:r>
              <a:rPr lang="tr-TR" sz="900" dirty="0" smtClean="0"/>
              <a:t> 3. mutluluk veren dokunuş  </a:t>
            </a:r>
          </a:p>
          <a:p>
            <a:r>
              <a:rPr lang="tr-TR" sz="900" dirty="0" smtClean="0"/>
              <a:t>6. Birinci özel bölgemiz </a:t>
            </a:r>
          </a:p>
          <a:p>
            <a:r>
              <a:rPr lang="tr-TR" sz="900" dirty="0" smtClean="0"/>
              <a:t>7. Güvendiğimiz yetişkinlerden biri </a:t>
            </a:r>
          </a:p>
          <a:p>
            <a:r>
              <a:rPr lang="tr-TR" sz="900" dirty="0" smtClean="0"/>
              <a:t>8. Üçüncü özel bölgemiz </a:t>
            </a:r>
          </a:p>
          <a:p>
            <a:endParaRPr lang="tr-TR" sz="900" dirty="0" smtClean="0"/>
          </a:p>
          <a:p>
            <a:r>
              <a:rPr lang="tr-TR" sz="900" dirty="0" smtClean="0"/>
              <a:t>Yukardan Aşağıya doğru </a:t>
            </a:r>
          </a:p>
          <a:p>
            <a:r>
              <a:rPr lang="tr-TR" sz="900" dirty="0" smtClean="0"/>
              <a:t> 1. okulda güvendiğimiz yetişkin </a:t>
            </a:r>
          </a:p>
          <a:p>
            <a:r>
              <a:rPr lang="tr-TR" sz="900" dirty="0" smtClean="0"/>
              <a:t>2. İlk kelime  </a:t>
            </a:r>
          </a:p>
          <a:p>
            <a:r>
              <a:rPr lang="tr-TR" sz="900" dirty="0" smtClean="0"/>
              <a:t>4. Üzüntü veren dokunuş </a:t>
            </a:r>
          </a:p>
          <a:p>
            <a:r>
              <a:rPr lang="tr-TR" sz="900" dirty="0" smtClean="0"/>
              <a:t>5. Dördüncü özel bölgemiz </a:t>
            </a:r>
            <a:br>
              <a:rPr lang="tr-TR" sz="900" dirty="0" smtClean="0"/>
            </a:br>
            <a:endParaRPr lang="tr-TR" sz="900" dirty="0"/>
          </a:p>
        </p:txBody>
      </p:sp>
      <p:sp>
        <p:nvSpPr>
          <p:cNvPr id="8" name="7 Dikdörtgen"/>
          <p:cNvSpPr/>
          <p:nvPr/>
        </p:nvSpPr>
        <p:spPr>
          <a:xfrm>
            <a:off x="4572000" y="4357694"/>
            <a:ext cx="4572000" cy="18928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900" dirty="0" smtClean="0"/>
              <a:t>Soldan Sağa Doğru</a:t>
            </a:r>
          </a:p>
          <a:p>
            <a:r>
              <a:rPr lang="tr-TR" sz="900" dirty="0" smtClean="0"/>
              <a:t> 3. mutluluk veren dokunuş  </a:t>
            </a:r>
          </a:p>
          <a:p>
            <a:r>
              <a:rPr lang="tr-TR" sz="900" dirty="0" smtClean="0"/>
              <a:t>6. Birinci özel bölgemiz </a:t>
            </a:r>
          </a:p>
          <a:p>
            <a:r>
              <a:rPr lang="tr-TR" sz="900" dirty="0" smtClean="0"/>
              <a:t>7. Güvendiğimiz yetişkinlerden biri </a:t>
            </a:r>
          </a:p>
          <a:p>
            <a:r>
              <a:rPr lang="tr-TR" sz="900" dirty="0" smtClean="0"/>
              <a:t>8. Üçüncü özel bölgemiz </a:t>
            </a:r>
          </a:p>
          <a:p>
            <a:endParaRPr lang="tr-TR" sz="900" dirty="0" smtClean="0"/>
          </a:p>
          <a:p>
            <a:r>
              <a:rPr lang="tr-TR" sz="900" dirty="0" smtClean="0"/>
              <a:t>Yukardan Aşağıya doğru </a:t>
            </a:r>
          </a:p>
          <a:p>
            <a:r>
              <a:rPr lang="tr-TR" sz="900" dirty="0" smtClean="0"/>
              <a:t> 1. okulda güvendiğimiz yetişkin </a:t>
            </a:r>
          </a:p>
          <a:p>
            <a:r>
              <a:rPr lang="tr-TR" sz="900" dirty="0" smtClean="0"/>
              <a:t>2. İlk kelime  </a:t>
            </a:r>
          </a:p>
          <a:p>
            <a:r>
              <a:rPr lang="tr-TR" sz="900" dirty="0" smtClean="0"/>
              <a:t>4. Üzüntü veren dokunuş </a:t>
            </a:r>
          </a:p>
          <a:p>
            <a:r>
              <a:rPr lang="tr-TR" sz="900" dirty="0" smtClean="0"/>
              <a:t>5. Dördüncü özel bölgemiz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1000100" y="2500306"/>
            <a:ext cx="357190" cy="1214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3143240" y="1643050"/>
            <a:ext cx="1285884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3143240" y="2357430"/>
            <a:ext cx="1285884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Dikdörtgen"/>
          <p:cNvSpPr/>
          <p:nvPr/>
        </p:nvSpPr>
        <p:spPr>
          <a:xfrm>
            <a:off x="2428860" y="3857628"/>
            <a:ext cx="1285884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Dikdörtgen"/>
          <p:cNvSpPr/>
          <p:nvPr/>
        </p:nvSpPr>
        <p:spPr>
          <a:xfrm>
            <a:off x="7500958" y="1643050"/>
            <a:ext cx="1285884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7000892" y="3857628"/>
            <a:ext cx="1285884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Dikdörtgen"/>
          <p:cNvSpPr/>
          <p:nvPr/>
        </p:nvSpPr>
        <p:spPr>
          <a:xfrm>
            <a:off x="7500958" y="1714488"/>
            <a:ext cx="1357322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5572132" y="2428868"/>
            <a:ext cx="357190" cy="1214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Metin kutusu"/>
          <p:cNvSpPr txBox="1"/>
          <p:nvPr/>
        </p:nvSpPr>
        <p:spPr>
          <a:xfrm>
            <a:off x="0" y="6357958"/>
            <a:ext cx="4429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Cevap Anahtarı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Soldan Sağa Doğru</a:t>
            </a:r>
          </a:p>
          <a:p>
            <a:r>
              <a:rPr lang="tr-TR" dirty="0" smtClean="0"/>
              <a:t> 3. mutluluk veren dokunuş     -     	İYİ DOKUNUŞ  </a:t>
            </a:r>
          </a:p>
          <a:p>
            <a:r>
              <a:rPr lang="tr-TR" dirty="0" smtClean="0"/>
              <a:t>6. Birinci özel bölgemiz 		 	 DUDAK</a:t>
            </a:r>
          </a:p>
          <a:p>
            <a:r>
              <a:rPr lang="tr-TR" dirty="0" smtClean="0"/>
              <a:t>7. Güvendiğimiz yetişkinlerden biri 	ANNE</a:t>
            </a:r>
          </a:p>
          <a:p>
            <a:r>
              <a:rPr lang="tr-TR" dirty="0" smtClean="0"/>
              <a:t>8. Üçüncü özel bölgemiz 			BACAK ARASI</a:t>
            </a:r>
          </a:p>
          <a:p>
            <a:endParaRPr lang="tr-TR" dirty="0" smtClean="0"/>
          </a:p>
          <a:p>
            <a:r>
              <a:rPr lang="tr-TR" dirty="0" smtClean="0"/>
              <a:t>Yukardan Aşağıya doğru </a:t>
            </a:r>
          </a:p>
          <a:p>
            <a:r>
              <a:rPr lang="tr-TR" dirty="0" smtClean="0"/>
              <a:t> 1. okulda güvendiğimiz yetişkin 		ÖĞRETMEN</a:t>
            </a:r>
          </a:p>
          <a:p>
            <a:r>
              <a:rPr lang="tr-TR" dirty="0" smtClean="0"/>
              <a:t>2. İlk kelime  				HAYIR</a:t>
            </a:r>
          </a:p>
          <a:p>
            <a:r>
              <a:rPr lang="tr-TR" dirty="0" smtClean="0"/>
              <a:t>4. Üzüntü veren dokunuş 			KÖTÜ DOKUNUŞ</a:t>
            </a:r>
          </a:p>
          <a:p>
            <a:r>
              <a:rPr lang="tr-TR" dirty="0" smtClean="0"/>
              <a:t>5. Dördüncü özel bölgemiz 		KALÇA</a:t>
            </a:r>
            <a:br>
              <a:rPr lang="tr-TR" dirty="0" smtClean="0"/>
            </a:b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108</Words>
  <PresentationFormat>Ekran Gösterisi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  </vt:lpstr>
      <vt:lpstr> Cevap Anahtarı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OSCAR</dc:creator>
  <cp:lastModifiedBy>OSCAR</cp:lastModifiedBy>
  <cp:revision>10</cp:revision>
  <dcterms:created xsi:type="dcterms:W3CDTF">2019-12-23T06:36:53Z</dcterms:created>
  <dcterms:modified xsi:type="dcterms:W3CDTF">2019-12-23T11:06:03Z</dcterms:modified>
</cp:coreProperties>
</file>