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23749000" cy="168021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9" d="100"/>
          <a:sy n="29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0" y="127000"/>
            <a:ext cx="129794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0" y="127000"/>
            <a:ext cx="129794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0" y="127000"/>
            <a:ext cx="129794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0" y="127000"/>
            <a:ext cx="12979400" cy="16548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Özel</PresentationFormat>
  <Paragraphs>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İsmail KAYA</dc:creator>
  <cp:lastModifiedBy>İsmail KAYA</cp:lastModifiedBy>
  <cp:revision>2</cp:revision>
  <dcterms:created xsi:type="dcterms:W3CDTF">2006-08-16T00:00:00Z</dcterms:created>
  <dcterms:modified xsi:type="dcterms:W3CDTF">2021-03-09T13:53:27Z</dcterms:modified>
</cp:coreProperties>
</file>