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50" r:id="rId92"/>
    <p:sldId id="349" r:id="rId93"/>
    <p:sldId id="351" r:id="rId94"/>
    <p:sldId id="352" r:id="rId95"/>
    <p:sldId id="353" r:id="rId96"/>
    <p:sldId id="354" r:id="rId97"/>
    <p:sldId id="355" r:id="rId98"/>
    <p:sldId id="356" r:id="rId99"/>
    <p:sldId id="357" r:id="rId100"/>
    <p:sldId id="358" r:id="rId101"/>
    <p:sldId id="359" r:id="rId102"/>
    <p:sldId id="360" r:id="rId103"/>
    <p:sldId id="361" r:id="rId104"/>
    <p:sldId id="362" r:id="rId105"/>
    <p:sldId id="363" r:id="rId106"/>
    <p:sldId id="364" r:id="rId107"/>
    <p:sldId id="365" r:id="rId10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5" autoAdjust="0"/>
    <p:restoredTop sz="94660"/>
  </p:normalViewPr>
  <p:slideViewPr>
    <p:cSldViewPr>
      <p:cViewPr>
        <p:scale>
          <a:sx n="44" d="100"/>
          <a:sy n="44" d="100"/>
        </p:scale>
        <p:origin x="-114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 advClick="0"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23.1.2019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ratt\Desktop\önlisans\20190123_093616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 rot="18146633">
            <a:off x="224238" y="2465805"/>
            <a:ext cx="2384896" cy="11366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TIBBİ SEKRETERLİK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VE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DOKÜMANTASYON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uratt\Desktop\önlisans\20190123_094240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929453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02168" y="2801343"/>
            <a:ext cx="2861463" cy="1136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ÇOCUK 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GELİŞİMİ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Users\muratt\Desktop\önlisans\3f8462c5219138c57d1a1d96e5af58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854251">
            <a:off x="39427" y="2437636"/>
            <a:ext cx="2810339" cy="1147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UÇAK </a:t>
            </a:r>
          </a:p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TEKNOLOJİSİ</a:t>
            </a:r>
            <a:endParaRPr lang="tr-TR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Users\muratt\Desktop\önlisans\473160ad924baf7d2f2a41e0623388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854251">
            <a:off x="39427" y="2437636"/>
            <a:ext cx="2810339" cy="1147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UÇAK </a:t>
            </a:r>
          </a:p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TEKNOLOJİSİ</a:t>
            </a:r>
            <a:endParaRPr lang="tr-TR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Users\muratt\Desktop\önlisans\097a1588fc1894f5a767fece6adbd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075" y="-1376363"/>
            <a:ext cx="10287000" cy="10287001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854251">
            <a:off x="39427" y="2437636"/>
            <a:ext cx="2810339" cy="1147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UÇAK </a:t>
            </a:r>
          </a:p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TEKNOLOJİSİ</a:t>
            </a:r>
            <a:endParaRPr lang="tr-TR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:\Users\muratt\Desktop\önlisans\35d36b1691711ee6bc237b5b60b7f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854251">
            <a:off x="39427" y="2437636"/>
            <a:ext cx="2810339" cy="1147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UÇAK </a:t>
            </a:r>
          </a:p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TEKNOLOJİSİ</a:t>
            </a:r>
            <a:endParaRPr lang="tr-TR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:\Users\muratt\Desktop\önlisans\c4cfe159eaa78972b43fda8691bdef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854251">
            <a:off x="39427" y="2437636"/>
            <a:ext cx="2810339" cy="1147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UÇAK </a:t>
            </a:r>
          </a:p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TEKNOLOJİSİ</a:t>
            </a:r>
            <a:endParaRPr lang="tr-TR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:\Users\muratt\Desktop\önlisans\8ee42c77d9b4c39d5b5285e04d956b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854251">
            <a:off x="39427" y="2437636"/>
            <a:ext cx="2810339" cy="1147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UÇAK </a:t>
            </a:r>
          </a:p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TEKNOLOJİSİ</a:t>
            </a:r>
            <a:endParaRPr lang="tr-TR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:\Users\muratt\Desktop\önlisans\05268e3aee1671165cc5af0504d2aa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854251">
            <a:off x="39427" y="2437636"/>
            <a:ext cx="2810339" cy="1147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UÇAK </a:t>
            </a:r>
          </a:p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TEKNOLOJİSİ</a:t>
            </a:r>
            <a:endParaRPr lang="tr-TR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:\Users\muratt\Desktop\önlisans\c56fd75cdafb5af0ffed9a388cf88c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7854251">
            <a:off x="39427" y="2437636"/>
            <a:ext cx="2810339" cy="1147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UÇAK </a:t>
            </a:r>
          </a:p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TEKNOLOJİSİ</a:t>
            </a:r>
            <a:endParaRPr lang="tr-TR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uratt\Desktop\önlisans\20190123_094324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02168" y="2801343"/>
            <a:ext cx="2861463" cy="1136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ÇOCUK 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GELİŞİMİ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uratt\Desktop\önlisans\20190123_094401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02168" y="2801343"/>
            <a:ext cx="2861463" cy="1136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ÇOCUK 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GELİŞİMİ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uratt\Desktop\önlisans\20190123_094433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02168" y="2801343"/>
            <a:ext cx="2861463" cy="1136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ÇOCUK 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GELİŞİMİ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uratt\Desktop\önlisans\20190123_094542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02168" y="2801343"/>
            <a:ext cx="2861463" cy="1136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ÇOCUK 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GELİŞİMİ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uratt\Desktop\önlisans\20190123_094627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02168" y="2801343"/>
            <a:ext cx="2861463" cy="1136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ÇOCUK 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GELİŞİMİ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uratt\Desktop\önlisans\20190123_094703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02168" y="2801343"/>
            <a:ext cx="2861463" cy="1136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ÇOCUK 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GELİŞİMİ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uratt\Desktop\önlisans\20190123_094735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02168" y="2801343"/>
            <a:ext cx="2861463" cy="1136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ÇOCUK 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GELİŞİMİ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uratt\Desktop\önlisans\20190123_094809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02168" y="2801343"/>
            <a:ext cx="2861463" cy="11366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ÇOCUK 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GELİŞİMİ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uratt\Desktop\önlisans\20190123_095111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73932" y="2761926"/>
            <a:ext cx="2861463" cy="13067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ECZANE 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HİZMETLERİ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ratt\Desktop\önlisans\20190123_093649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224238" y="2465805"/>
            <a:ext cx="2384896" cy="11366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TIBBİ SEKRETERLİK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VE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DOKÜMANTASYON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uratt\Desktop\önlisans\20190123_095146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73932" y="2761926"/>
            <a:ext cx="2861463" cy="13067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ECZANE 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HİZMETLERİ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uratt\Desktop\önlisans\20190123_095223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73932" y="2761926"/>
            <a:ext cx="2861463" cy="13067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ECZANE 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HİZMETLERİ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uratt\Desktop\önlisans\20190123_095424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73932" y="2761926"/>
            <a:ext cx="2861463" cy="13067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ECZANE 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HİZMETLERİ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uratt\Desktop\önlisans\20190123_095401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73932" y="2761926"/>
            <a:ext cx="2861463" cy="13067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ECZANE 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HİZMETLERİ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uratt\Desktop\önlisans\20190123_095519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73932" y="2761926"/>
            <a:ext cx="2861463" cy="13067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ECZANE 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HİZMETLERİ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uratt\Desktop\önlisans\20190123_095606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73932" y="2761926"/>
            <a:ext cx="2861463" cy="13067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ECZANE 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HİZMETLERİ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uratt\Desktop\önlisans\20190123_095639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73932" y="2761926"/>
            <a:ext cx="2861463" cy="13067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ECZANE 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HİZMETLERİ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uratt\Desktop\önlisans\20190123_095713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73932" y="2761926"/>
            <a:ext cx="2861463" cy="13067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ECZANE 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HİZMETLERİ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uratt\Desktop\önlisans\f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74540" y="2816518"/>
            <a:ext cx="2861463" cy="1071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FİZYOTERAPİ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uratt\Desktop\önlisans\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74540" y="2816518"/>
            <a:ext cx="2861463" cy="1071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FİZYOTERAPİ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ratt\Desktop\önlisans\20190123_093723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224238" y="2465805"/>
            <a:ext cx="2384896" cy="11366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TIBBİ SEKRETERLİK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VE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DOKÜMANTASYON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uratt\Desktop\önlisans\f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74540" y="2816518"/>
            <a:ext cx="2861463" cy="1071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FİZYOTERAPİ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uratt\Desktop\önlisans\f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74540" y="2816518"/>
            <a:ext cx="2861463" cy="1071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FİZYOTERAPİ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uratt\Desktop\önlisans\f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74540" y="2816518"/>
            <a:ext cx="2861463" cy="1071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FİZYOTERAPİ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muratt\Desktop\önlisans\f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74540" y="2816518"/>
            <a:ext cx="2861463" cy="1071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FİZYOTERAPİ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muratt\Desktop\önlisans\f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74540" y="2816518"/>
            <a:ext cx="2861463" cy="1071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FİZYOTERAPİ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muratt\Desktop\önlisans\f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74540" y="2816518"/>
            <a:ext cx="2861463" cy="1071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FİZYOTERAPİ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muratt\Desktop\önlisans\f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74540" y="2816518"/>
            <a:ext cx="2861463" cy="1071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FİZYOTERAPİ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muratt\Desktop\önlisans\611ff2358c0e95a128a30ecef15f16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45821" y="2414522"/>
            <a:ext cx="3383191" cy="12897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TIBBİ LABORATUVAR TEKNİKLERİ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muratt\Desktop\önlisans\5d371e3f742dddf9473d2f4794dcb2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45821" y="2414522"/>
            <a:ext cx="3383191" cy="12897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TIBBİ LABORATUVAR TEKNİKLERİ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muratt\Desktop\önlisans\5efded7d3a223896eaf16bcccee9fa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45821" y="2414522"/>
            <a:ext cx="3383191" cy="12897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TIBBİ LABORATUVAR TEKNİKLERİ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ratt\Desktop\önlisans\20190123_093807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 rot="18146633">
            <a:off x="224238" y="2465805"/>
            <a:ext cx="2384896" cy="11366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TIBBİ SEKRETERLİK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VE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DOKÜMANTASYON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muratt\Desktop\önlisans\7aa0bdc55602582ef42c09a9304553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45821" y="2414522"/>
            <a:ext cx="3383191" cy="12897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TIBBİ LABORATUVAR TEKNİKLERİ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muratt\Desktop\önlisans\6a3a3c49fca906695d47f16e55b7aa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45821" y="2414522"/>
            <a:ext cx="3383191" cy="12897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TIBBİ LABORATUVAR TEKNİKLERİ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muratt\Desktop\önlisans\b7581c7e539835e261673fb2210d54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45821" y="2414522"/>
            <a:ext cx="3383191" cy="12897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TIBBİ LABORATUVAR TEKNİKLERİ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muratt\Desktop\önlisans\7dbc42f6b96e057e00ebff1129da58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45821" y="2414522"/>
            <a:ext cx="3383191" cy="12897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TIBBİ LABORATUVAR TEKNİKLERİ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muratt\Desktop\önlisans\4740e5adf6cb8c6206f5056cd12465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45821" y="2414522"/>
            <a:ext cx="3383191" cy="12897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TIBBİ LABORATUVAR TEKNİKLERİ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muratt\Desktop\önlisans\d17a84eb88b6f09843b1ffb7207524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45821" y="2414522"/>
            <a:ext cx="3383191" cy="12897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TIBBİ LABORATUVAR TEKNİKLERİ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muratt\Desktop\önlisans\671fb7daa2e64e840014fdbe6ac03d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7257" y="2214857"/>
            <a:ext cx="3137220" cy="10869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AMELİYATHANE 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HİZMETLERİ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muratt\Desktop\önlisans\ada5e333081bd1e2296f5a6d992b60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 rot="18146633">
            <a:off x="17257" y="2214857"/>
            <a:ext cx="3137220" cy="10869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AMELİYATHANE 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HİZMETLERİ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muratt\Desktop\önlisans\d4d0c8f3eb378e29331790fd8ecd1f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7257" y="2214857"/>
            <a:ext cx="3137220" cy="10869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AMELİYATHANE 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HİZMETLERİ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muratt\Desktop\önlisans\f1450e751dc34cdeabe875373fac07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7257" y="2214857"/>
            <a:ext cx="3137220" cy="10869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AMELİYATHANE 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HİZMETLERİ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uratt\Desktop\önlisans\20190123_093900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224238" y="2465805"/>
            <a:ext cx="2384896" cy="11366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TIBBİ SEKRETERLİK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VE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DOKÜMANTASYON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muratt\Desktop\önlisans\24c7d8f35807d6620009e93019108a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7257" y="2214857"/>
            <a:ext cx="3137220" cy="10869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AMELİYATHANE 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HİZMETLERİ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muratt\Desktop\önlisans\e6ca0c57e918d5542cc083bdfbee48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7257" y="2214857"/>
            <a:ext cx="3137220" cy="10869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AMELİYATHANE 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HİZMETLERİ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muratt\Desktop\önlisans\478f10afb3a4966bc757125d76ffca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7257" y="2214857"/>
            <a:ext cx="3137220" cy="10869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AMELİYATHANE 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HİZMETLERİ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muratt\Desktop\önlisans\ac5fe588467ef94f7a97d63fc8f0a9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7257" y="2214857"/>
            <a:ext cx="3137220" cy="10869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AMELİYATHANE 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HİZMETLERİ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muratt\Desktop\önlisans\fe46fead8d75a804da939b4c42e94c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7257" y="2214857"/>
            <a:ext cx="3137220" cy="10869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AMELİYATHANE 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HİZMETLERİ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muratt\Desktop\önlisans\a8b7383ee606cde2a049836d1d86cc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-186390" y="2326710"/>
            <a:ext cx="3484517" cy="12365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TIBBİ GÖRÜNTÜLEME TEKNİKLERİ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muratt\Desktop\önlisans\7515bc1bc87e6dcb1714e53fc9d9c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-186390" y="2326710"/>
            <a:ext cx="3484517" cy="12365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TIBBİ GÖRÜNTÜLEME TEKNİKLERİ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muratt\Desktop\önlisans\9cc11ca87f555ca9615d94042921bb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-186390" y="2326710"/>
            <a:ext cx="3484517" cy="12365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TIBBİ GÖRÜNTÜLEME TEKNİKLERİ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muratt\Desktop\önlisans\4e9eae09de00004101fe7a68b2d04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-186390" y="2326710"/>
            <a:ext cx="3484517" cy="12365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TIBBİ GÖRÜNTÜLEME TEKNİKLERİ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muratt\Desktop\önlisans\c9eed221cc2ac4586dbc8c2cb87c1b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-186390" y="2326710"/>
            <a:ext cx="3484517" cy="12365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TIBBİ GÖRÜNTÜLEME TEKNİKLERİ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uratt\Desktop\önlisans\20190123_093935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224238" y="2465805"/>
            <a:ext cx="2384896" cy="11366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TIBBİ SEKRETERLİK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VE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DOKÜMANTASYON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muratt\Desktop\önlisans\fc8d6731a375b0d492313ad4fb9a0f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-186390" y="2326710"/>
            <a:ext cx="3484517" cy="12365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TIBBİ GÖRÜNTÜLEME TEKNİKLERİ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muratt\Desktop\önlisans\0f19acb1f07f817d276157350afb4d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-186390" y="2326710"/>
            <a:ext cx="3484517" cy="12365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TIBBİ GÖRÜNTÜLEME TEKNİKLERİ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muratt\Desktop\önlisans\9ecdddacce7b838090f07b5b86fe8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-186390" y="2326710"/>
            <a:ext cx="3484517" cy="12365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TIBBİ GÖRÜNTÜLEME TEKNİKLERİ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muratt\Desktop\önlisans\d14afa9f7037d01e420b833e514b3f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-186390" y="2326710"/>
            <a:ext cx="3484517" cy="12365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TIBBİ GÖRÜNTÜLEME TEKNİKLERİ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muratt\Desktop\önlisans\a0963aca232101e2ecf19735f48d1e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-2076" y="2653176"/>
            <a:ext cx="3134076" cy="10393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TAPU KADASTRO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muratt\Desktop\önlisans\1a36a5d27131250c54fb80287de31c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55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-2076" y="2653176"/>
            <a:ext cx="3134076" cy="10393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TAPU KADASTRO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muratt\Desktop\önlisans\852ef1704a47662f795315f3bd4643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-2076" y="2653176"/>
            <a:ext cx="3134076" cy="10393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TAPU KADASTRO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muratt\Desktop\önlisans\838de0f6522c6364097c6c8387a437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-2076" y="2653176"/>
            <a:ext cx="3134076" cy="10393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TAPU KADASTRO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muratt\Desktop\önlisans\bb3a3e9915d9ded323904d717c10be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-2076" y="2653176"/>
            <a:ext cx="3134076" cy="10393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TAPU KADASTRO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muratt\Desktop\önlisans\2fb0412f7404026856e7cf0137ddf5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-2076" y="2653176"/>
            <a:ext cx="3134076" cy="10393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TAPU KADASTRO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uratt\Desktop\önlisans\20190123_094018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224238" y="2465805"/>
            <a:ext cx="2384896" cy="11366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TIBBİ SEKRETERLİK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VE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DOKÜMANTASYON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muratt\Desktop\önlisans\9dfe329e6018cdfca0335fc1958bb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15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-2076" y="2653176"/>
            <a:ext cx="3134076" cy="10393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TAPU KADASTRO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muratt\Desktop\önlisans\d7acd5e44f2298cb453e583d8be8c2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-2076" y="2653176"/>
            <a:ext cx="3134076" cy="10393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TAPU KADASTRO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muratt\Desktop\önlisans\b2feab136df231af86ed9b6436f28b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-2076" y="2653176"/>
            <a:ext cx="3134076" cy="10393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TAPU KADASTRO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muratt\Desktop\önlisans\e8282e83d14337f32dacffb0fa018b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71784" y="2779632"/>
            <a:ext cx="2488703" cy="8599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MAKİNE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muratt\Desktop\önlisans\ff3ad54e065b14f0ac2ffcb667832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71784" y="2779632"/>
            <a:ext cx="2488703" cy="8599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MAKİNE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muratt\Desktop\önlisans\5c0e8651d7be762a90651ff2874e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71784" y="2779632"/>
            <a:ext cx="2488703" cy="8599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MAKİNE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muratt\Desktop\önlisans\e738b65076b18e5d113a6237106aa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71784" y="2779632"/>
            <a:ext cx="2488703" cy="8599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MAKİNE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muratt\Desktop\önlisans\1850f4c842f709ed54054390c1d670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71784" y="2779632"/>
            <a:ext cx="2488703" cy="8599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MAKİNE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muratt\Desktop\önlisans\c4a8038990832903637e65bf263045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55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71784" y="2779632"/>
            <a:ext cx="2488703" cy="8599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MAKİNE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muratt\Desktop\önlisans\20968cab5dfe72e7795b427a3bf522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71784" y="2779632"/>
            <a:ext cx="2488703" cy="8599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MAKİNE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uratt\Desktop\önlisans\20190123_094053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0252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224238" y="2465805"/>
            <a:ext cx="2384896" cy="11366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TIBBİ SEKRETERLİK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VE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DOKÜMANTASYON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muratt\Desktop\önlisans\9a9cb384fc8f1e0c8b88a6374d55b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71784" y="2779632"/>
            <a:ext cx="2488703" cy="8599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MAKİNE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muratt\Desktop\önlisans\87a5bfc2b70aedc927bdca4fcbfe2a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71784" y="2779632"/>
            <a:ext cx="2488703" cy="8599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MAKİNE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muratt\Desktop\önlisans\eb5435c8e3f2eb1fd0750d25fc0591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90534" y="2714405"/>
            <a:ext cx="2488703" cy="11413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HARİTA  KADASTRO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muratt\Desktop\önlisans\8c41933c5c791ec476796d8f49b96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90534" y="2714405"/>
            <a:ext cx="2488703" cy="11413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HARİTA  KADASTRO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muratt\Desktop\önlisans\f10592f8575a9207709f58f8760c96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90534" y="2714405"/>
            <a:ext cx="2488703" cy="11413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HARİTA  KADASTRO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muratt\Desktop\önlisans\2a3826448ecbab382f1b22e8447d6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90534" y="2714405"/>
            <a:ext cx="2488703" cy="11413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HARİTA  KADASTRO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muratt\Desktop\önlisans\0e7c9ead3cc87377291abbad660a92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90534" y="2714405"/>
            <a:ext cx="2488703" cy="11413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HARİTA  KADASTRO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muratt\Desktop\önlisans\380bd0954950e6d597ad5105d59d1c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90534" y="2714405"/>
            <a:ext cx="2488703" cy="11413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HARİTA  KADASTRO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muratt\Desktop\önlisans\2d5a80c3598b50fb7251bc24e19052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90534" y="2714405"/>
            <a:ext cx="2488703" cy="11413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HARİTA  KADASTRO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muratt\Desktop\önlisans\474ff6c13324222ae2b70970deaddf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90534" y="2714405"/>
            <a:ext cx="2488703" cy="11413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HARİTA  KADASTRO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uratt\Desktop\önlisans\20190123_094125_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224238" y="2465805"/>
            <a:ext cx="2384896" cy="11366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TIBBİ SEKRETERLİK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VE</a:t>
            </a:r>
          </a:p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DOKÜMANTASYON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muratt\Desktop\önlisans\62570138576ade7eee5e893fa4b91e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146633">
            <a:off x="190534" y="2714405"/>
            <a:ext cx="2488703" cy="11413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HARİTA  KADASTRO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Users\muratt\Desktop\önlisans\5c065e45e44060c0b5f03e439729cd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998867">
            <a:off x="-455364" y="3194591"/>
            <a:ext cx="3598370" cy="12003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BİYOMEDİKAL CİHAZ TEKNOLOJİLERİ</a:t>
            </a:r>
            <a:endParaRPr lang="tr-TR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muratt\Desktop\önlisans\3c89edde1e601f3342b0cc50484f51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998867">
            <a:off x="-455364" y="3194591"/>
            <a:ext cx="3598370" cy="12003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BİYOMEDİKAL CİHAZ TEKNOLOJİLERİ</a:t>
            </a:r>
            <a:endParaRPr lang="tr-TR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muratt\Desktop\önlisans\ce4f9f7838fe56e52bb6ec025d11e6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998867">
            <a:off x="-455364" y="3194591"/>
            <a:ext cx="3598370" cy="12003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BİYOMEDİKAL CİHAZ TEKNOLOJİLERİ</a:t>
            </a:r>
            <a:endParaRPr lang="tr-TR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Users\muratt\Desktop\önlisans\bbf98cf04d1c59141f57dcfa6459ef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998867">
            <a:off x="-455364" y="3194591"/>
            <a:ext cx="3598370" cy="12003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BİYOMEDİKAL CİHAZ TEKNOLOJİLERİ</a:t>
            </a:r>
            <a:endParaRPr lang="tr-TR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muratt\Desktop\önlisans\41a59c359e4ae6c3b0bc4a10a59ed8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998867">
            <a:off x="-455364" y="3194591"/>
            <a:ext cx="3598370" cy="12003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BİYOMEDİKAL CİHAZ TEKNOLOJİLERİ</a:t>
            </a:r>
            <a:endParaRPr lang="tr-TR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Users\muratt\Desktop\önlisans\f2b3addbb4ddc725c805fe4f99ef34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998867">
            <a:off x="-455364" y="3194591"/>
            <a:ext cx="3598370" cy="12003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BİYOMEDİKAL CİHAZ TEKNOLOJİLERİ</a:t>
            </a:r>
            <a:endParaRPr lang="tr-TR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Users\muratt\Desktop\önlisans\3f74a82328f2cee6de2da0fea52996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998867">
            <a:off x="-455364" y="3194591"/>
            <a:ext cx="3598370" cy="12003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BİYOMEDİKAL CİHAZ TEKNOLOJİLERİ</a:t>
            </a:r>
            <a:endParaRPr lang="tr-TR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muratt\Desktop\önlisans\249839a5ccf591e96b6013e5412acc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17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998867">
            <a:off x="-455364" y="3194591"/>
            <a:ext cx="3598370" cy="12003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BİYOMEDİKAL CİHAZ TEKNOLOJİLERİ</a:t>
            </a:r>
            <a:endParaRPr lang="tr-TR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Users\muratt\Desktop\önlisans\ffa5ee99519b059b8d42fe2dedc629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6998867">
            <a:off x="-455364" y="3194591"/>
            <a:ext cx="3598370" cy="12003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BİYOMEDİKAL CİHAZ TEKNOLOJİLERİ</a:t>
            </a:r>
            <a:endParaRPr lang="tr-TR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241</Words>
  <PresentationFormat>Ekran Gösterisi (4:3)</PresentationFormat>
  <Paragraphs>160</Paragraphs>
  <Slides>107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107</vt:i4>
      </vt:variant>
    </vt:vector>
  </HeadingPairs>
  <TitlesOfParts>
    <vt:vector size="108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Slayt 82</vt:lpstr>
      <vt:lpstr>Slayt 83</vt:lpstr>
      <vt:lpstr>Slayt 84</vt:lpstr>
      <vt:lpstr>Slayt 85</vt:lpstr>
      <vt:lpstr>Slayt 86</vt:lpstr>
      <vt:lpstr>Slayt 87</vt:lpstr>
      <vt:lpstr>Slayt 88</vt:lpstr>
      <vt:lpstr>Slayt 89</vt:lpstr>
      <vt:lpstr>Slayt 90</vt:lpstr>
      <vt:lpstr>Slayt 91</vt:lpstr>
      <vt:lpstr>Slayt 92</vt:lpstr>
      <vt:lpstr>Slayt 93</vt:lpstr>
      <vt:lpstr>Slayt 94</vt:lpstr>
      <vt:lpstr>Slayt 95</vt:lpstr>
      <vt:lpstr>Slayt 96</vt:lpstr>
      <vt:lpstr>Slayt 97</vt:lpstr>
      <vt:lpstr>Slayt 98</vt:lpstr>
      <vt:lpstr>Slayt 99</vt:lpstr>
      <vt:lpstr>Slayt 100</vt:lpstr>
      <vt:lpstr>Slayt 101</vt:lpstr>
      <vt:lpstr>Slayt 102</vt:lpstr>
      <vt:lpstr>Slayt 103</vt:lpstr>
      <vt:lpstr>Slayt 104</vt:lpstr>
      <vt:lpstr>Slayt 105</vt:lpstr>
      <vt:lpstr>Slayt 106</vt:lpstr>
      <vt:lpstr>Slayt 107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muratt</dc:creator>
  <cp:lastModifiedBy>muratt</cp:lastModifiedBy>
  <cp:revision>16</cp:revision>
  <dcterms:created xsi:type="dcterms:W3CDTF">2019-01-23T07:05:29Z</dcterms:created>
  <dcterms:modified xsi:type="dcterms:W3CDTF">2019-01-23T09:18:35Z</dcterms:modified>
</cp:coreProperties>
</file>