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3"/>
  </p:notesMasterIdLst>
  <p:handoutMasterIdLst>
    <p:handoutMasterId r:id="rId24"/>
  </p:handoutMasterIdLst>
  <p:sldIdLst>
    <p:sldId id="298" r:id="rId4"/>
    <p:sldId id="303" r:id="rId5"/>
    <p:sldId id="283" r:id="rId6"/>
    <p:sldId id="297" r:id="rId7"/>
    <p:sldId id="292" r:id="rId8"/>
    <p:sldId id="284" r:id="rId9"/>
    <p:sldId id="302" r:id="rId10"/>
    <p:sldId id="293" r:id="rId11"/>
    <p:sldId id="305" r:id="rId12"/>
    <p:sldId id="294" r:id="rId13"/>
    <p:sldId id="295" r:id="rId14"/>
    <p:sldId id="285" r:id="rId15"/>
    <p:sldId id="304" r:id="rId16"/>
    <p:sldId id="296" r:id="rId17"/>
    <p:sldId id="299" r:id="rId18"/>
    <p:sldId id="300" r:id="rId19"/>
    <p:sldId id="307" r:id="rId20"/>
    <p:sldId id="306" r:id="rId21"/>
    <p:sldId id="301" r:id="rId2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5397" autoAdjust="0"/>
  </p:normalViewPr>
  <p:slideViewPr>
    <p:cSldViewPr snapToGrid="0">
      <p:cViewPr>
        <p:scale>
          <a:sx n="70" d="100"/>
          <a:sy n="70" d="100"/>
        </p:scale>
        <p:origin x="-744"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096"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1AED0-A638-4155-ACAF-4E50CC3B6B9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9E83D465-DA28-4E76-8E1C-77E8E1A0C2F4}">
      <dgm:prSet phldrT="[Metin]"/>
      <dgm:spPr/>
      <dgm:t>
        <a:bodyPr/>
        <a:lstStyle/>
        <a:p>
          <a:r>
            <a:rPr lang="tr-TR" dirty="0" smtClean="0"/>
            <a:t>1</a:t>
          </a:r>
          <a:endParaRPr lang="tr-TR" dirty="0"/>
        </a:p>
      </dgm:t>
    </dgm:pt>
    <dgm:pt modelId="{79C5E6EC-3379-4E10-971F-596B8EF2E0C5}" type="parTrans" cxnId="{B04A9311-654C-4059-BA78-690E1E7EB26E}">
      <dgm:prSet/>
      <dgm:spPr/>
      <dgm:t>
        <a:bodyPr/>
        <a:lstStyle/>
        <a:p>
          <a:endParaRPr lang="tr-TR"/>
        </a:p>
      </dgm:t>
    </dgm:pt>
    <dgm:pt modelId="{95EA6ED5-E523-4444-89B5-1CA27AFECE0C}" type="sibTrans" cxnId="{B04A9311-654C-4059-BA78-690E1E7EB26E}">
      <dgm:prSet/>
      <dgm:spPr/>
      <dgm:t>
        <a:bodyPr/>
        <a:lstStyle/>
        <a:p>
          <a:endParaRPr lang="tr-TR"/>
        </a:p>
      </dgm:t>
    </dgm:pt>
    <dgm:pt modelId="{5DA146E9-3EBD-4E06-AE01-DCA642F73B50}">
      <dgm:prSet phldrT="[Metin]"/>
      <dgm:spPr/>
      <dgm:t>
        <a:bodyPr/>
        <a:lstStyle/>
        <a:p>
          <a:r>
            <a:rPr lang="tr-TR" dirty="0" smtClean="0"/>
            <a:t>Duygularınızı ve İhtiyaçlarınızı İfade Edin</a:t>
          </a:r>
          <a:endParaRPr lang="tr-TR" dirty="0"/>
        </a:p>
      </dgm:t>
    </dgm:pt>
    <dgm:pt modelId="{DC03D366-E8BC-41E7-BA2F-85F728D66D94}" type="parTrans" cxnId="{588E85A2-0AFF-425E-BACC-2C3C4159C2EE}">
      <dgm:prSet/>
      <dgm:spPr/>
      <dgm:t>
        <a:bodyPr/>
        <a:lstStyle/>
        <a:p>
          <a:endParaRPr lang="tr-TR"/>
        </a:p>
      </dgm:t>
    </dgm:pt>
    <dgm:pt modelId="{4378EB4B-A7A2-4186-807B-FA60DEFB2091}" type="sibTrans" cxnId="{588E85A2-0AFF-425E-BACC-2C3C4159C2EE}">
      <dgm:prSet/>
      <dgm:spPr/>
      <dgm:t>
        <a:bodyPr/>
        <a:lstStyle/>
        <a:p>
          <a:endParaRPr lang="tr-TR"/>
        </a:p>
      </dgm:t>
    </dgm:pt>
    <dgm:pt modelId="{E52CD361-7AD7-4D40-A855-1D7C69BDE678}">
      <dgm:prSet phldrT="[Metin]"/>
      <dgm:spPr/>
      <dgm:t>
        <a:bodyPr/>
        <a:lstStyle/>
        <a:p>
          <a:r>
            <a:rPr lang="tr-TR" dirty="0" smtClean="0"/>
            <a:t>2</a:t>
          </a:r>
          <a:endParaRPr lang="tr-TR" dirty="0"/>
        </a:p>
      </dgm:t>
    </dgm:pt>
    <dgm:pt modelId="{04CA6D01-DB68-4662-82C5-7CFA6C4F022B}" type="parTrans" cxnId="{CDE3CB89-7101-4F26-A410-9624716D3CED}">
      <dgm:prSet/>
      <dgm:spPr/>
      <dgm:t>
        <a:bodyPr/>
        <a:lstStyle/>
        <a:p>
          <a:endParaRPr lang="tr-TR"/>
        </a:p>
      </dgm:t>
    </dgm:pt>
    <dgm:pt modelId="{F34EE596-8171-40F0-9668-B466DC835826}" type="sibTrans" cxnId="{CDE3CB89-7101-4F26-A410-9624716D3CED}">
      <dgm:prSet/>
      <dgm:spPr/>
      <dgm:t>
        <a:bodyPr/>
        <a:lstStyle/>
        <a:p>
          <a:endParaRPr lang="tr-TR"/>
        </a:p>
      </dgm:t>
    </dgm:pt>
    <dgm:pt modelId="{DCC03DF5-402A-4ECE-B5DA-B3CEDE732BD5}">
      <dgm:prSet phldrT="[Metin]"/>
      <dgm:spPr/>
      <dgm:t>
        <a:bodyPr/>
        <a:lstStyle/>
        <a:p>
          <a:r>
            <a:rPr lang="tr-TR" dirty="0" smtClean="0"/>
            <a:t>Çocuğunuzun duygularını ve ihtiyaçlarını sorun, onu anlamlandırmaya çalışın</a:t>
          </a:r>
          <a:endParaRPr lang="tr-TR" dirty="0"/>
        </a:p>
      </dgm:t>
    </dgm:pt>
    <dgm:pt modelId="{E4C98BD5-0FA7-4275-8DFB-7E5BC9921564}" type="parTrans" cxnId="{221F0FC4-5DC7-444D-AB76-994D3754A4BC}">
      <dgm:prSet/>
      <dgm:spPr/>
      <dgm:t>
        <a:bodyPr/>
        <a:lstStyle/>
        <a:p>
          <a:endParaRPr lang="tr-TR"/>
        </a:p>
      </dgm:t>
    </dgm:pt>
    <dgm:pt modelId="{9AFCFDB6-4C20-4D77-B473-AE2449BE89E1}" type="sibTrans" cxnId="{221F0FC4-5DC7-444D-AB76-994D3754A4BC}">
      <dgm:prSet/>
      <dgm:spPr/>
      <dgm:t>
        <a:bodyPr/>
        <a:lstStyle/>
        <a:p>
          <a:endParaRPr lang="tr-TR"/>
        </a:p>
      </dgm:t>
    </dgm:pt>
    <dgm:pt modelId="{61140043-4CF7-4DC1-A5DE-2EFCC7C8E3FA}">
      <dgm:prSet phldrT="[Metin]"/>
      <dgm:spPr/>
      <dgm:t>
        <a:bodyPr/>
        <a:lstStyle/>
        <a:p>
          <a:r>
            <a:rPr lang="tr-TR" dirty="0" smtClean="0"/>
            <a:t>3</a:t>
          </a:r>
          <a:endParaRPr lang="tr-TR" dirty="0"/>
        </a:p>
      </dgm:t>
    </dgm:pt>
    <dgm:pt modelId="{FDC67A09-8EBF-4D5F-B540-EA533013B253}" type="parTrans" cxnId="{A547C9DE-9557-49A5-B60D-1F938581D84A}">
      <dgm:prSet/>
      <dgm:spPr/>
      <dgm:t>
        <a:bodyPr/>
        <a:lstStyle/>
        <a:p>
          <a:endParaRPr lang="tr-TR"/>
        </a:p>
      </dgm:t>
    </dgm:pt>
    <dgm:pt modelId="{4DA20E5A-EA2B-478E-9667-C484A0F7FDA8}" type="sibTrans" cxnId="{A547C9DE-9557-49A5-B60D-1F938581D84A}">
      <dgm:prSet/>
      <dgm:spPr/>
      <dgm:t>
        <a:bodyPr/>
        <a:lstStyle/>
        <a:p>
          <a:endParaRPr lang="tr-TR"/>
        </a:p>
      </dgm:t>
    </dgm:pt>
    <dgm:pt modelId="{F9501D35-DF9F-4B69-8D48-4ABA0D5D2736}">
      <dgm:prSet phldrT="[Metin]"/>
      <dgm:spPr/>
      <dgm:t>
        <a:bodyPr/>
        <a:lstStyle/>
        <a:p>
          <a:r>
            <a:rPr lang="tr-TR" dirty="0" smtClean="0"/>
            <a:t>Öğüt/Öneri ve Tavsiye verecekseniz ancak onun istemesi sonucunda verin (Aksi halde anlaşılmadığını hissedebilir.)</a:t>
          </a:r>
          <a:endParaRPr lang="tr-TR" dirty="0"/>
        </a:p>
      </dgm:t>
    </dgm:pt>
    <dgm:pt modelId="{0280632A-AFCC-471D-8892-F3B120D7B1C5}" type="parTrans" cxnId="{7EDCFA27-CA4F-4040-9BE9-4F8BCA0C8081}">
      <dgm:prSet/>
      <dgm:spPr/>
      <dgm:t>
        <a:bodyPr/>
        <a:lstStyle/>
        <a:p>
          <a:endParaRPr lang="tr-TR"/>
        </a:p>
      </dgm:t>
    </dgm:pt>
    <dgm:pt modelId="{1CA6A8D8-ED18-46BE-8289-F4B50A61DB07}" type="sibTrans" cxnId="{7EDCFA27-CA4F-4040-9BE9-4F8BCA0C8081}">
      <dgm:prSet/>
      <dgm:spPr/>
      <dgm:t>
        <a:bodyPr/>
        <a:lstStyle/>
        <a:p>
          <a:endParaRPr lang="tr-TR"/>
        </a:p>
      </dgm:t>
    </dgm:pt>
    <dgm:pt modelId="{E883E0D3-BCA2-49BF-9A28-190B28BDE9F3}">
      <dgm:prSet phldrT="[Metin]"/>
      <dgm:spPr/>
      <dgm:t>
        <a:bodyPr/>
        <a:lstStyle/>
        <a:p>
          <a:r>
            <a:rPr lang="tr-TR" dirty="0" smtClean="0"/>
            <a:t>4</a:t>
          </a:r>
          <a:endParaRPr lang="tr-TR" dirty="0"/>
        </a:p>
      </dgm:t>
    </dgm:pt>
    <dgm:pt modelId="{DA23A289-DEB5-4898-BB37-EF15507C6EAF}" type="parTrans" cxnId="{FF5BE540-6C70-44D0-8A58-B38C056F4182}">
      <dgm:prSet/>
      <dgm:spPr/>
      <dgm:t>
        <a:bodyPr/>
        <a:lstStyle/>
        <a:p>
          <a:endParaRPr lang="tr-TR"/>
        </a:p>
      </dgm:t>
    </dgm:pt>
    <dgm:pt modelId="{FE7198D5-EA52-4852-AF33-B77A40C1C42F}" type="sibTrans" cxnId="{FF5BE540-6C70-44D0-8A58-B38C056F4182}">
      <dgm:prSet/>
      <dgm:spPr/>
      <dgm:t>
        <a:bodyPr/>
        <a:lstStyle/>
        <a:p>
          <a:endParaRPr lang="tr-TR"/>
        </a:p>
      </dgm:t>
    </dgm:pt>
    <dgm:pt modelId="{516FA63B-8B4C-4D8D-A996-C38BBF4A70ED}">
      <dgm:prSet phldrT="[Metin]"/>
      <dgm:spPr/>
      <dgm:t>
        <a:bodyPr/>
        <a:lstStyle/>
        <a:p>
          <a:r>
            <a:rPr lang="tr-TR" dirty="0" smtClean="0"/>
            <a:t>Doğrudan nasihat yerine yaşantısal tecrübeleri ortaya koyun</a:t>
          </a:r>
          <a:endParaRPr lang="tr-TR" dirty="0"/>
        </a:p>
      </dgm:t>
    </dgm:pt>
    <dgm:pt modelId="{E7B1284F-66BA-448D-81DF-7ADA3F444041}" type="parTrans" cxnId="{2BBCACF2-5325-4094-A14E-8368E107C2DA}">
      <dgm:prSet/>
      <dgm:spPr/>
      <dgm:t>
        <a:bodyPr/>
        <a:lstStyle/>
        <a:p>
          <a:endParaRPr lang="tr-TR"/>
        </a:p>
      </dgm:t>
    </dgm:pt>
    <dgm:pt modelId="{BD9D3787-7AFC-4508-972B-67F01A9A134E}" type="sibTrans" cxnId="{2BBCACF2-5325-4094-A14E-8368E107C2DA}">
      <dgm:prSet/>
      <dgm:spPr/>
      <dgm:t>
        <a:bodyPr/>
        <a:lstStyle/>
        <a:p>
          <a:endParaRPr lang="tr-TR"/>
        </a:p>
      </dgm:t>
    </dgm:pt>
    <dgm:pt modelId="{396696C8-D8FA-4CA1-B738-52F19DEE9B67}" type="pres">
      <dgm:prSet presAssocID="{17C1AED0-A638-4155-ACAF-4E50CC3B6B94}" presName="linearFlow" presStyleCnt="0">
        <dgm:presLayoutVars>
          <dgm:dir/>
          <dgm:animLvl val="lvl"/>
          <dgm:resizeHandles val="exact"/>
        </dgm:presLayoutVars>
      </dgm:prSet>
      <dgm:spPr/>
      <dgm:t>
        <a:bodyPr/>
        <a:lstStyle/>
        <a:p>
          <a:endParaRPr lang="tr-TR"/>
        </a:p>
      </dgm:t>
    </dgm:pt>
    <dgm:pt modelId="{8C454A50-3FBA-4805-9B3C-A41263375425}" type="pres">
      <dgm:prSet presAssocID="{9E83D465-DA28-4E76-8E1C-77E8E1A0C2F4}" presName="composite" presStyleCnt="0"/>
      <dgm:spPr/>
    </dgm:pt>
    <dgm:pt modelId="{D81C023B-0CF0-4C53-8760-C1451D02F945}" type="pres">
      <dgm:prSet presAssocID="{9E83D465-DA28-4E76-8E1C-77E8E1A0C2F4}" presName="parentText" presStyleLbl="alignNode1" presStyleIdx="0" presStyleCnt="4">
        <dgm:presLayoutVars>
          <dgm:chMax val="1"/>
          <dgm:bulletEnabled val="1"/>
        </dgm:presLayoutVars>
      </dgm:prSet>
      <dgm:spPr/>
      <dgm:t>
        <a:bodyPr/>
        <a:lstStyle/>
        <a:p>
          <a:endParaRPr lang="tr-TR"/>
        </a:p>
      </dgm:t>
    </dgm:pt>
    <dgm:pt modelId="{DEF2F41C-968F-4F35-B7F2-4D2B1B426F04}" type="pres">
      <dgm:prSet presAssocID="{9E83D465-DA28-4E76-8E1C-77E8E1A0C2F4}" presName="descendantText" presStyleLbl="alignAcc1" presStyleIdx="0" presStyleCnt="4">
        <dgm:presLayoutVars>
          <dgm:bulletEnabled val="1"/>
        </dgm:presLayoutVars>
      </dgm:prSet>
      <dgm:spPr/>
      <dgm:t>
        <a:bodyPr/>
        <a:lstStyle/>
        <a:p>
          <a:endParaRPr lang="tr-TR"/>
        </a:p>
      </dgm:t>
    </dgm:pt>
    <dgm:pt modelId="{50C24FBD-51A4-4944-B916-338F13A664E3}" type="pres">
      <dgm:prSet presAssocID="{95EA6ED5-E523-4444-89B5-1CA27AFECE0C}" presName="sp" presStyleCnt="0"/>
      <dgm:spPr/>
    </dgm:pt>
    <dgm:pt modelId="{A5BD7E73-5852-4E51-A5D5-5D18801A961E}" type="pres">
      <dgm:prSet presAssocID="{E52CD361-7AD7-4D40-A855-1D7C69BDE678}" presName="composite" presStyleCnt="0"/>
      <dgm:spPr/>
    </dgm:pt>
    <dgm:pt modelId="{023CF114-C63F-437E-9E23-DA8A7C268928}" type="pres">
      <dgm:prSet presAssocID="{E52CD361-7AD7-4D40-A855-1D7C69BDE678}" presName="parentText" presStyleLbl="alignNode1" presStyleIdx="1" presStyleCnt="4">
        <dgm:presLayoutVars>
          <dgm:chMax val="1"/>
          <dgm:bulletEnabled val="1"/>
        </dgm:presLayoutVars>
      </dgm:prSet>
      <dgm:spPr/>
      <dgm:t>
        <a:bodyPr/>
        <a:lstStyle/>
        <a:p>
          <a:endParaRPr lang="tr-TR"/>
        </a:p>
      </dgm:t>
    </dgm:pt>
    <dgm:pt modelId="{4C8EC5AA-BA3B-475D-A878-53507D348102}" type="pres">
      <dgm:prSet presAssocID="{E52CD361-7AD7-4D40-A855-1D7C69BDE678}" presName="descendantText" presStyleLbl="alignAcc1" presStyleIdx="1" presStyleCnt="4">
        <dgm:presLayoutVars>
          <dgm:bulletEnabled val="1"/>
        </dgm:presLayoutVars>
      </dgm:prSet>
      <dgm:spPr/>
      <dgm:t>
        <a:bodyPr/>
        <a:lstStyle/>
        <a:p>
          <a:endParaRPr lang="tr-TR"/>
        </a:p>
      </dgm:t>
    </dgm:pt>
    <dgm:pt modelId="{EF4B749E-BB66-44E5-8F9E-548FCE438AAE}" type="pres">
      <dgm:prSet presAssocID="{F34EE596-8171-40F0-9668-B466DC835826}" presName="sp" presStyleCnt="0"/>
      <dgm:spPr/>
    </dgm:pt>
    <dgm:pt modelId="{979B6493-46C5-41B0-8FBC-591FF41BA589}" type="pres">
      <dgm:prSet presAssocID="{61140043-4CF7-4DC1-A5DE-2EFCC7C8E3FA}" presName="composite" presStyleCnt="0"/>
      <dgm:spPr/>
    </dgm:pt>
    <dgm:pt modelId="{3EC5E4A5-BD7E-4F90-A0D3-B411B73615DA}" type="pres">
      <dgm:prSet presAssocID="{61140043-4CF7-4DC1-A5DE-2EFCC7C8E3FA}" presName="parentText" presStyleLbl="alignNode1" presStyleIdx="2" presStyleCnt="4">
        <dgm:presLayoutVars>
          <dgm:chMax val="1"/>
          <dgm:bulletEnabled val="1"/>
        </dgm:presLayoutVars>
      </dgm:prSet>
      <dgm:spPr/>
      <dgm:t>
        <a:bodyPr/>
        <a:lstStyle/>
        <a:p>
          <a:endParaRPr lang="tr-TR"/>
        </a:p>
      </dgm:t>
    </dgm:pt>
    <dgm:pt modelId="{DE9B9789-806D-4EE1-A9C1-8605540AA1D5}" type="pres">
      <dgm:prSet presAssocID="{61140043-4CF7-4DC1-A5DE-2EFCC7C8E3FA}" presName="descendantText" presStyleLbl="alignAcc1" presStyleIdx="2" presStyleCnt="4">
        <dgm:presLayoutVars>
          <dgm:bulletEnabled val="1"/>
        </dgm:presLayoutVars>
      </dgm:prSet>
      <dgm:spPr/>
      <dgm:t>
        <a:bodyPr/>
        <a:lstStyle/>
        <a:p>
          <a:endParaRPr lang="tr-TR"/>
        </a:p>
      </dgm:t>
    </dgm:pt>
    <dgm:pt modelId="{B10F604C-9E8C-4885-9407-DF0CAE4706C7}" type="pres">
      <dgm:prSet presAssocID="{4DA20E5A-EA2B-478E-9667-C484A0F7FDA8}" presName="sp" presStyleCnt="0"/>
      <dgm:spPr/>
    </dgm:pt>
    <dgm:pt modelId="{BB410722-60D1-490A-8BAC-222C3537B054}" type="pres">
      <dgm:prSet presAssocID="{E883E0D3-BCA2-49BF-9A28-190B28BDE9F3}" presName="composite" presStyleCnt="0"/>
      <dgm:spPr/>
    </dgm:pt>
    <dgm:pt modelId="{50A9FCAB-1885-4FC7-B257-CAFA997DFE3F}" type="pres">
      <dgm:prSet presAssocID="{E883E0D3-BCA2-49BF-9A28-190B28BDE9F3}" presName="parentText" presStyleLbl="alignNode1" presStyleIdx="3" presStyleCnt="4">
        <dgm:presLayoutVars>
          <dgm:chMax val="1"/>
          <dgm:bulletEnabled val="1"/>
        </dgm:presLayoutVars>
      </dgm:prSet>
      <dgm:spPr/>
      <dgm:t>
        <a:bodyPr/>
        <a:lstStyle/>
        <a:p>
          <a:endParaRPr lang="tr-TR"/>
        </a:p>
      </dgm:t>
    </dgm:pt>
    <dgm:pt modelId="{84557586-AC65-4159-A689-CF9799D81AA8}" type="pres">
      <dgm:prSet presAssocID="{E883E0D3-BCA2-49BF-9A28-190B28BDE9F3}" presName="descendantText" presStyleLbl="alignAcc1" presStyleIdx="3" presStyleCnt="4">
        <dgm:presLayoutVars>
          <dgm:bulletEnabled val="1"/>
        </dgm:presLayoutVars>
      </dgm:prSet>
      <dgm:spPr/>
      <dgm:t>
        <a:bodyPr/>
        <a:lstStyle/>
        <a:p>
          <a:endParaRPr lang="tr-TR"/>
        </a:p>
      </dgm:t>
    </dgm:pt>
  </dgm:ptLst>
  <dgm:cxnLst>
    <dgm:cxn modelId="{A547C9DE-9557-49A5-B60D-1F938581D84A}" srcId="{17C1AED0-A638-4155-ACAF-4E50CC3B6B94}" destId="{61140043-4CF7-4DC1-A5DE-2EFCC7C8E3FA}" srcOrd="2" destOrd="0" parTransId="{FDC67A09-8EBF-4D5F-B540-EA533013B253}" sibTransId="{4DA20E5A-EA2B-478E-9667-C484A0F7FDA8}"/>
    <dgm:cxn modelId="{588E85A2-0AFF-425E-BACC-2C3C4159C2EE}" srcId="{9E83D465-DA28-4E76-8E1C-77E8E1A0C2F4}" destId="{5DA146E9-3EBD-4E06-AE01-DCA642F73B50}" srcOrd="0" destOrd="0" parTransId="{DC03D366-E8BC-41E7-BA2F-85F728D66D94}" sibTransId="{4378EB4B-A7A2-4186-807B-FA60DEFB2091}"/>
    <dgm:cxn modelId="{9A07A145-1033-47E1-8B2F-BE9120E07D9A}" type="presOf" srcId="{DCC03DF5-402A-4ECE-B5DA-B3CEDE732BD5}" destId="{4C8EC5AA-BA3B-475D-A878-53507D348102}" srcOrd="0" destOrd="0" presId="urn:microsoft.com/office/officeart/2005/8/layout/chevron2"/>
    <dgm:cxn modelId="{923833FB-EB45-48E5-AF6C-C20FBD2E82CF}" type="presOf" srcId="{5DA146E9-3EBD-4E06-AE01-DCA642F73B50}" destId="{DEF2F41C-968F-4F35-B7F2-4D2B1B426F04}" srcOrd="0" destOrd="0" presId="urn:microsoft.com/office/officeart/2005/8/layout/chevron2"/>
    <dgm:cxn modelId="{2BBCACF2-5325-4094-A14E-8368E107C2DA}" srcId="{E883E0D3-BCA2-49BF-9A28-190B28BDE9F3}" destId="{516FA63B-8B4C-4D8D-A996-C38BBF4A70ED}" srcOrd="0" destOrd="0" parTransId="{E7B1284F-66BA-448D-81DF-7ADA3F444041}" sibTransId="{BD9D3787-7AFC-4508-972B-67F01A9A134E}"/>
    <dgm:cxn modelId="{4EEA4A27-3E23-440A-B529-84C5103F4658}" type="presOf" srcId="{17C1AED0-A638-4155-ACAF-4E50CC3B6B94}" destId="{396696C8-D8FA-4CA1-B738-52F19DEE9B67}" srcOrd="0" destOrd="0" presId="urn:microsoft.com/office/officeart/2005/8/layout/chevron2"/>
    <dgm:cxn modelId="{3F8BE197-4ABA-4DDA-86D2-D036D7B1A01A}" type="presOf" srcId="{9E83D465-DA28-4E76-8E1C-77E8E1A0C2F4}" destId="{D81C023B-0CF0-4C53-8760-C1451D02F945}" srcOrd="0" destOrd="0" presId="urn:microsoft.com/office/officeart/2005/8/layout/chevron2"/>
    <dgm:cxn modelId="{221F0FC4-5DC7-444D-AB76-994D3754A4BC}" srcId="{E52CD361-7AD7-4D40-A855-1D7C69BDE678}" destId="{DCC03DF5-402A-4ECE-B5DA-B3CEDE732BD5}" srcOrd="0" destOrd="0" parTransId="{E4C98BD5-0FA7-4275-8DFB-7E5BC9921564}" sibTransId="{9AFCFDB6-4C20-4D77-B473-AE2449BE89E1}"/>
    <dgm:cxn modelId="{CA6008B8-D50C-4D8C-9873-27D0EB331266}" type="presOf" srcId="{F9501D35-DF9F-4B69-8D48-4ABA0D5D2736}" destId="{DE9B9789-806D-4EE1-A9C1-8605540AA1D5}" srcOrd="0" destOrd="0" presId="urn:microsoft.com/office/officeart/2005/8/layout/chevron2"/>
    <dgm:cxn modelId="{B04A9311-654C-4059-BA78-690E1E7EB26E}" srcId="{17C1AED0-A638-4155-ACAF-4E50CC3B6B94}" destId="{9E83D465-DA28-4E76-8E1C-77E8E1A0C2F4}" srcOrd="0" destOrd="0" parTransId="{79C5E6EC-3379-4E10-971F-596B8EF2E0C5}" sibTransId="{95EA6ED5-E523-4444-89B5-1CA27AFECE0C}"/>
    <dgm:cxn modelId="{CDE3CB89-7101-4F26-A410-9624716D3CED}" srcId="{17C1AED0-A638-4155-ACAF-4E50CC3B6B94}" destId="{E52CD361-7AD7-4D40-A855-1D7C69BDE678}" srcOrd="1" destOrd="0" parTransId="{04CA6D01-DB68-4662-82C5-7CFA6C4F022B}" sibTransId="{F34EE596-8171-40F0-9668-B466DC835826}"/>
    <dgm:cxn modelId="{38769D1A-6CA3-4796-B30D-2B7A5A5D8022}" type="presOf" srcId="{E52CD361-7AD7-4D40-A855-1D7C69BDE678}" destId="{023CF114-C63F-437E-9E23-DA8A7C268928}" srcOrd="0" destOrd="0" presId="urn:microsoft.com/office/officeart/2005/8/layout/chevron2"/>
    <dgm:cxn modelId="{7EDCFA27-CA4F-4040-9BE9-4F8BCA0C8081}" srcId="{61140043-4CF7-4DC1-A5DE-2EFCC7C8E3FA}" destId="{F9501D35-DF9F-4B69-8D48-4ABA0D5D2736}" srcOrd="0" destOrd="0" parTransId="{0280632A-AFCC-471D-8892-F3B120D7B1C5}" sibTransId="{1CA6A8D8-ED18-46BE-8289-F4B50A61DB07}"/>
    <dgm:cxn modelId="{5545498D-87F0-41E3-862C-88D69399D384}" type="presOf" srcId="{516FA63B-8B4C-4D8D-A996-C38BBF4A70ED}" destId="{84557586-AC65-4159-A689-CF9799D81AA8}" srcOrd="0" destOrd="0" presId="urn:microsoft.com/office/officeart/2005/8/layout/chevron2"/>
    <dgm:cxn modelId="{238C225F-3CC7-4AA6-8C92-3D495BD0C177}" type="presOf" srcId="{E883E0D3-BCA2-49BF-9A28-190B28BDE9F3}" destId="{50A9FCAB-1885-4FC7-B257-CAFA997DFE3F}" srcOrd="0" destOrd="0" presId="urn:microsoft.com/office/officeart/2005/8/layout/chevron2"/>
    <dgm:cxn modelId="{78BF6206-0814-4F09-BD92-EF37320D909B}" type="presOf" srcId="{61140043-4CF7-4DC1-A5DE-2EFCC7C8E3FA}" destId="{3EC5E4A5-BD7E-4F90-A0D3-B411B73615DA}" srcOrd="0" destOrd="0" presId="urn:microsoft.com/office/officeart/2005/8/layout/chevron2"/>
    <dgm:cxn modelId="{FF5BE540-6C70-44D0-8A58-B38C056F4182}" srcId="{17C1AED0-A638-4155-ACAF-4E50CC3B6B94}" destId="{E883E0D3-BCA2-49BF-9A28-190B28BDE9F3}" srcOrd="3" destOrd="0" parTransId="{DA23A289-DEB5-4898-BB37-EF15507C6EAF}" sibTransId="{FE7198D5-EA52-4852-AF33-B77A40C1C42F}"/>
    <dgm:cxn modelId="{098ED8CC-D26F-48E6-BF5E-EA442D747C97}" type="presParOf" srcId="{396696C8-D8FA-4CA1-B738-52F19DEE9B67}" destId="{8C454A50-3FBA-4805-9B3C-A41263375425}" srcOrd="0" destOrd="0" presId="urn:microsoft.com/office/officeart/2005/8/layout/chevron2"/>
    <dgm:cxn modelId="{6FF4C7C5-D960-48DB-A302-F53F3D18AAAC}" type="presParOf" srcId="{8C454A50-3FBA-4805-9B3C-A41263375425}" destId="{D81C023B-0CF0-4C53-8760-C1451D02F945}" srcOrd="0" destOrd="0" presId="urn:microsoft.com/office/officeart/2005/8/layout/chevron2"/>
    <dgm:cxn modelId="{1B385B50-B37F-451E-A79E-E89995255A37}" type="presParOf" srcId="{8C454A50-3FBA-4805-9B3C-A41263375425}" destId="{DEF2F41C-968F-4F35-B7F2-4D2B1B426F04}" srcOrd="1" destOrd="0" presId="urn:microsoft.com/office/officeart/2005/8/layout/chevron2"/>
    <dgm:cxn modelId="{1AC35D99-1883-471C-9303-CF62277F0CA4}" type="presParOf" srcId="{396696C8-D8FA-4CA1-B738-52F19DEE9B67}" destId="{50C24FBD-51A4-4944-B916-338F13A664E3}" srcOrd="1" destOrd="0" presId="urn:microsoft.com/office/officeart/2005/8/layout/chevron2"/>
    <dgm:cxn modelId="{F44A0C56-EC90-4560-93A6-5CBFB8FB48E3}" type="presParOf" srcId="{396696C8-D8FA-4CA1-B738-52F19DEE9B67}" destId="{A5BD7E73-5852-4E51-A5D5-5D18801A961E}" srcOrd="2" destOrd="0" presId="urn:microsoft.com/office/officeart/2005/8/layout/chevron2"/>
    <dgm:cxn modelId="{79DFB015-6DEB-41DD-96B4-27837AC13F63}" type="presParOf" srcId="{A5BD7E73-5852-4E51-A5D5-5D18801A961E}" destId="{023CF114-C63F-437E-9E23-DA8A7C268928}" srcOrd="0" destOrd="0" presId="urn:microsoft.com/office/officeart/2005/8/layout/chevron2"/>
    <dgm:cxn modelId="{FBCA7E2F-35CF-4792-AE83-96691C04E239}" type="presParOf" srcId="{A5BD7E73-5852-4E51-A5D5-5D18801A961E}" destId="{4C8EC5AA-BA3B-475D-A878-53507D348102}" srcOrd="1" destOrd="0" presId="urn:microsoft.com/office/officeart/2005/8/layout/chevron2"/>
    <dgm:cxn modelId="{717F953D-5C59-4B6E-97B3-FEAFE2D08098}" type="presParOf" srcId="{396696C8-D8FA-4CA1-B738-52F19DEE9B67}" destId="{EF4B749E-BB66-44E5-8F9E-548FCE438AAE}" srcOrd="3" destOrd="0" presId="urn:microsoft.com/office/officeart/2005/8/layout/chevron2"/>
    <dgm:cxn modelId="{D802DD9B-A0C0-4534-98AB-4C400BFDB490}" type="presParOf" srcId="{396696C8-D8FA-4CA1-B738-52F19DEE9B67}" destId="{979B6493-46C5-41B0-8FBC-591FF41BA589}" srcOrd="4" destOrd="0" presId="urn:microsoft.com/office/officeart/2005/8/layout/chevron2"/>
    <dgm:cxn modelId="{8221C0C7-06A3-4FBA-9C8F-F9D105EB7705}" type="presParOf" srcId="{979B6493-46C5-41B0-8FBC-591FF41BA589}" destId="{3EC5E4A5-BD7E-4F90-A0D3-B411B73615DA}" srcOrd="0" destOrd="0" presId="urn:microsoft.com/office/officeart/2005/8/layout/chevron2"/>
    <dgm:cxn modelId="{147D3C57-A05A-44DC-B1E8-7F5F657534E6}" type="presParOf" srcId="{979B6493-46C5-41B0-8FBC-591FF41BA589}" destId="{DE9B9789-806D-4EE1-A9C1-8605540AA1D5}" srcOrd="1" destOrd="0" presId="urn:microsoft.com/office/officeart/2005/8/layout/chevron2"/>
    <dgm:cxn modelId="{D12243F2-0212-4139-BEA6-20D1BED000DC}" type="presParOf" srcId="{396696C8-D8FA-4CA1-B738-52F19DEE9B67}" destId="{B10F604C-9E8C-4885-9407-DF0CAE4706C7}" srcOrd="5" destOrd="0" presId="urn:microsoft.com/office/officeart/2005/8/layout/chevron2"/>
    <dgm:cxn modelId="{0447366C-57DB-4D9A-8C2C-9D62C59A810A}" type="presParOf" srcId="{396696C8-D8FA-4CA1-B738-52F19DEE9B67}" destId="{BB410722-60D1-490A-8BAC-222C3537B054}" srcOrd="6" destOrd="0" presId="urn:microsoft.com/office/officeart/2005/8/layout/chevron2"/>
    <dgm:cxn modelId="{9092B495-96D0-437B-B680-8FC991D22367}" type="presParOf" srcId="{BB410722-60D1-490A-8BAC-222C3537B054}" destId="{50A9FCAB-1885-4FC7-B257-CAFA997DFE3F}" srcOrd="0" destOrd="0" presId="urn:microsoft.com/office/officeart/2005/8/layout/chevron2"/>
    <dgm:cxn modelId="{82BF70A5-EC71-46A6-94DB-41F216451BA2}" type="presParOf" srcId="{BB410722-60D1-490A-8BAC-222C3537B054}" destId="{84557586-AC65-4159-A689-CF9799D81AA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0EF7E-014D-430E-BF59-E9DC06F0C71E}" type="doc">
      <dgm:prSet loTypeId="urn:microsoft.com/office/officeart/2005/8/layout/process1" loCatId="process" qsTypeId="urn:microsoft.com/office/officeart/2005/8/quickstyle/simple1" qsCatId="simple" csTypeId="urn:microsoft.com/office/officeart/2005/8/colors/accent1_2" csCatId="accent1" phldr="1"/>
      <dgm:spPr/>
    </dgm:pt>
    <dgm:pt modelId="{170BD63C-98A6-445D-91F8-8440EED3ED53}">
      <dgm:prSet phldrT="[Metin]"/>
      <dgm:spPr/>
      <dgm:t>
        <a:bodyPr/>
        <a:lstStyle/>
        <a:p>
          <a:r>
            <a:rPr lang="tr-TR" b="1" dirty="0" smtClean="0">
              <a:solidFill>
                <a:srgbClr val="FFFF00"/>
              </a:solidFill>
            </a:rPr>
            <a:t>Kendini İfade Etme </a:t>
          </a:r>
          <a:endParaRPr lang="tr-TR" b="1" dirty="0">
            <a:solidFill>
              <a:srgbClr val="FFFF00"/>
            </a:solidFill>
          </a:endParaRPr>
        </a:p>
      </dgm:t>
    </dgm:pt>
    <dgm:pt modelId="{B9F6CC9D-7F10-41D2-8100-E27916EBE64B}" type="parTrans" cxnId="{0F8CA551-38D5-4F61-97E9-D256B775E00E}">
      <dgm:prSet/>
      <dgm:spPr/>
      <dgm:t>
        <a:bodyPr/>
        <a:lstStyle/>
        <a:p>
          <a:endParaRPr lang="tr-TR"/>
        </a:p>
      </dgm:t>
    </dgm:pt>
    <dgm:pt modelId="{F9DD37D8-5CC7-420E-A394-905C41DCFD66}" type="sibTrans" cxnId="{0F8CA551-38D5-4F61-97E9-D256B775E00E}">
      <dgm:prSet/>
      <dgm:spPr/>
      <dgm:t>
        <a:bodyPr/>
        <a:lstStyle/>
        <a:p>
          <a:endParaRPr lang="tr-TR"/>
        </a:p>
      </dgm:t>
    </dgm:pt>
    <dgm:pt modelId="{6E503BA8-ECC5-430D-AD06-AA454A383FE8}">
      <dgm:prSet phldrT="[Metin]"/>
      <dgm:spPr/>
      <dgm:t>
        <a:bodyPr/>
        <a:lstStyle/>
        <a:p>
          <a:r>
            <a:rPr lang="tr-TR" dirty="0" smtClean="0"/>
            <a:t>Çocuğunuzun Davranışı</a:t>
          </a:r>
          <a:endParaRPr lang="tr-TR" dirty="0"/>
        </a:p>
      </dgm:t>
    </dgm:pt>
    <dgm:pt modelId="{19E7A070-001A-428E-9B51-9254555DAA33}" type="parTrans" cxnId="{38820204-E6E4-4B2D-88D4-9A57F442F497}">
      <dgm:prSet/>
      <dgm:spPr/>
      <dgm:t>
        <a:bodyPr/>
        <a:lstStyle/>
        <a:p>
          <a:endParaRPr lang="tr-TR"/>
        </a:p>
      </dgm:t>
    </dgm:pt>
    <dgm:pt modelId="{CA4CA686-5A7B-41A0-B90A-22561904B9B5}" type="sibTrans" cxnId="{38820204-E6E4-4B2D-88D4-9A57F442F497}">
      <dgm:prSet/>
      <dgm:spPr/>
      <dgm:t>
        <a:bodyPr/>
        <a:lstStyle/>
        <a:p>
          <a:endParaRPr lang="tr-TR"/>
        </a:p>
      </dgm:t>
    </dgm:pt>
    <dgm:pt modelId="{7F6742D0-7CF5-4624-8E23-6F7C10C23650}">
      <dgm:prSet phldrT="[Metin]"/>
      <dgm:spPr/>
      <dgm:t>
        <a:bodyPr/>
        <a:lstStyle/>
        <a:p>
          <a:r>
            <a:rPr lang="tr-TR" dirty="0" smtClean="0"/>
            <a:t>Sizin Duygunuz</a:t>
          </a:r>
          <a:endParaRPr lang="tr-TR" dirty="0"/>
        </a:p>
      </dgm:t>
    </dgm:pt>
    <dgm:pt modelId="{A5F30CC9-CB59-4F3C-ABA5-4E9CEA71DC34}" type="parTrans" cxnId="{0F607C32-7B95-457D-9404-2FC1648931ED}">
      <dgm:prSet/>
      <dgm:spPr/>
      <dgm:t>
        <a:bodyPr/>
        <a:lstStyle/>
        <a:p>
          <a:endParaRPr lang="tr-TR"/>
        </a:p>
      </dgm:t>
    </dgm:pt>
    <dgm:pt modelId="{1BBF3A78-4BDE-4B59-AD06-E859F5C5252A}" type="sibTrans" cxnId="{0F607C32-7B95-457D-9404-2FC1648931ED}">
      <dgm:prSet/>
      <dgm:spPr/>
      <dgm:t>
        <a:bodyPr/>
        <a:lstStyle/>
        <a:p>
          <a:endParaRPr lang="tr-TR"/>
        </a:p>
      </dgm:t>
    </dgm:pt>
    <dgm:pt modelId="{912469EB-5FB3-4218-83FA-D2E009848511}">
      <dgm:prSet phldrT="[Metin]"/>
      <dgm:spPr/>
      <dgm:t>
        <a:bodyPr/>
        <a:lstStyle/>
        <a:p>
          <a:r>
            <a:rPr lang="tr-TR" dirty="0" smtClean="0"/>
            <a:t>Sizde bıraktığı etki/sonuç</a:t>
          </a:r>
          <a:endParaRPr lang="tr-TR" dirty="0"/>
        </a:p>
      </dgm:t>
    </dgm:pt>
    <dgm:pt modelId="{E937A0B1-E833-4EA3-B3FC-A2B88C9A409D}" type="parTrans" cxnId="{A2339EC6-D748-44B1-B98A-B545A213D12F}">
      <dgm:prSet/>
      <dgm:spPr/>
      <dgm:t>
        <a:bodyPr/>
        <a:lstStyle/>
        <a:p>
          <a:endParaRPr lang="tr-TR"/>
        </a:p>
      </dgm:t>
    </dgm:pt>
    <dgm:pt modelId="{0DE105DD-70A8-4477-BF6A-503D58DEB61E}" type="sibTrans" cxnId="{A2339EC6-D748-44B1-B98A-B545A213D12F}">
      <dgm:prSet/>
      <dgm:spPr/>
      <dgm:t>
        <a:bodyPr/>
        <a:lstStyle/>
        <a:p>
          <a:endParaRPr lang="tr-TR"/>
        </a:p>
      </dgm:t>
    </dgm:pt>
    <dgm:pt modelId="{00F08C3E-DBD5-4F8A-95D9-A97DD69F5D9A}">
      <dgm:prSet phldrT="[Metin]"/>
      <dgm:spPr/>
      <dgm:t>
        <a:bodyPr/>
        <a:lstStyle/>
        <a:p>
          <a:r>
            <a:rPr lang="tr-TR" dirty="0" smtClean="0"/>
            <a:t>Yeni Davranış İsteği</a:t>
          </a:r>
          <a:endParaRPr lang="tr-TR" dirty="0"/>
        </a:p>
      </dgm:t>
    </dgm:pt>
    <dgm:pt modelId="{095AA9B4-F833-4767-95BA-C0E3B102CE40}" type="parTrans" cxnId="{7D998342-7E37-4BE0-85BE-29BC712213D9}">
      <dgm:prSet/>
      <dgm:spPr/>
      <dgm:t>
        <a:bodyPr/>
        <a:lstStyle/>
        <a:p>
          <a:endParaRPr lang="tr-TR"/>
        </a:p>
      </dgm:t>
    </dgm:pt>
    <dgm:pt modelId="{7D90E1DA-DE44-4B30-9CAD-3E871713D4B0}" type="sibTrans" cxnId="{7D998342-7E37-4BE0-85BE-29BC712213D9}">
      <dgm:prSet/>
      <dgm:spPr/>
      <dgm:t>
        <a:bodyPr/>
        <a:lstStyle/>
        <a:p>
          <a:endParaRPr lang="tr-TR"/>
        </a:p>
      </dgm:t>
    </dgm:pt>
    <dgm:pt modelId="{B892F8FD-5BD4-485D-886D-6B5C7C652A34}" type="pres">
      <dgm:prSet presAssocID="{AAD0EF7E-014D-430E-BF59-E9DC06F0C71E}" presName="Name0" presStyleCnt="0">
        <dgm:presLayoutVars>
          <dgm:dir/>
          <dgm:resizeHandles val="exact"/>
        </dgm:presLayoutVars>
      </dgm:prSet>
      <dgm:spPr/>
    </dgm:pt>
    <dgm:pt modelId="{4F8A70C7-199A-4E02-BBBC-28AAA50165F3}" type="pres">
      <dgm:prSet presAssocID="{170BD63C-98A6-445D-91F8-8440EED3ED53}" presName="node" presStyleLbl="node1" presStyleIdx="0" presStyleCnt="5">
        <dgm:presLayoutVars>
          <dgm:bulletEnabled val="1"/>
        </dgm:presLayoutVars>
      </dgm:prSet>
      <dgm:spPr/>
      <dgm:t>
        <a:bodyPr/>
        <a:lstStyle/>
        <a:p>
          <a:endParaRPr lang="tr-TR"/>
        </a:p>
      </dgm:t>
    </dgm:pt>
    <dgm:pt modelId="{14213762-65FE-452F-AF6E-2DFCB4BB2917}" type="pres">
      <dgm:prSet presAssocID="{F9DD37D8-5CC7-420E-A394-905C41DCFD66}" presName="sibTrans" presStyleLbl="sibTrans2D1" presStyleIdx="0" presStyleCnt="4"/>
      <dgm:spPr/>
      <dgm:t>
        <a:bodyPr/>
        <a:lstStyle/>
        <a:p>
          <a:endParaRPr lang="tr-TR"/>
        </a:p>
      </dgm:t>
    </dgm:pt>
    <dgm:pt modelId="{D2E7E310-57EE-480E-9663-19836772B573}" type="pres">
      <dgm:prSet presAssocID="{F9DD37D8-5CC7-420E-A394-905C41DCFD66}" presName="connectorText" presStyleLbl="sibTrans2D1" presStyleIdx="0" presStyleCnt="4"/>
      <dgm:spPr/>
      <dgm:t>
        <a:bodyPr/>
        <a:lstStyle/>
        <a:p>
          <a:endParaRPr lang="tr-TR"/>
        </a:p>
      </dgm:t>
    </dgm:pt>
    <dgm:pt modelId="{D0E483E1-6952-4384-A00E-72E637863D10}" type="pres">
      <dgm:prSet presAssocID="{6E503BA8-ECC5-430D-AD06-AA454A383FE8}" presName="node" presStyleLbl="node1" presStyleIdx="1" presStyleCnt="5">
        <dgm:presLayoutVars>
          <dgm:bulletEnabled val="1"/>
        </dgm:presLayoutVars>
      </dgm:prSet>
      <dgm:spPr/>
      <dgm:t>
        <a:bodyPr/>
        <a:lstStyle/>
        <a:p>
          <a:endParaRPr lang="tr-TR"/>
        </a:p>
      </dgm:t>
    </dgm:pt>
    <dgm:pt modelId="{01C4A1BE-FF5A-4852-9386-E640ECAE828A}" type="pres">
      <dgm:prSet presAssocID="{CA4CA686-5A7B-41A0-B90A-22561904B9B5}" presName="sibTrans" presStyleLbl="sibTrans2D1" presStyleIdx="1" presStyleCnt="4"/>
      <dgm:spPr/>
      <dgm:t>
        <a:bodyPr/>
        <a:lstStyle/>
        <a:p>
          <a:endParaRPr lang="tr-TR"/>
        </a:p>
      </dgm:t>
    </dgm:pt>
    <dgm:pt modelId="{AF23A157-73B3-4DA3-9643-5C547061A7BB}" type="pres">
      <dgm:prSet presAssocID="{CA4CA686-5A7B-41A0-B90A-22561904B9B5}" presName="connectorText" presStyleLbl="sibTrans2D1" presStyleIdx="1" presStyleCnt="4"/>
      <dgm:spPr/>
      <dgm:t>
        <a:bodyPr/>
        <a:lstStyle/>
        <a:p>
          <a:endParaRPr lang="tr-TR"/>
        </a:p>
      </dgm:t>
    </dgm:pt>
    <dgm:pt modelId="{1766454A-4B91-4FEC-A6F6-5D6A9CC65B1C}" type="pres">
      <dgm:prSet presAssocID="{7F6742D0-7CF5-4624-8E23-6F7C10C23650}" presName="node" presStyleLbl="node1" presStyleIdx="2" presStyleCnt="5">
        <dgm:presLayoutVars>
          <dgm:bulletEnabled val="1"/>
        </dgm:presLayoutVars>
      </dgm:prSet>
      <dgm:spPr/>
      <dgm:t>
        <a:bodyPr/>
        <a:lstStyle/>
        <a:p>
          <a:endParaRPr lang="tr-TR"/>
        </a:p>
      </dgm:t>
    </dgm:pt>
    <dgm:pt modelId="{B2086FDD-D253-41AF-9DE8-2F7DD06F0148}" type="pres">
      <dgm:prSet presAssocID="{1BBF3A78-4BDE-4B59-AD06-E859F5C5252A}" presName="sibTrans" presStyleLbl="sibTrans2D1" presStyleIdx="2" presStyleCnt="4"/>
      <dgm:spPr/>
      <dgm:t>
        <a:bodyPr/>
        <a:lstStyle/>
        <a:p>
          <a:endParaRPr lang="tr-TR"/>
        </a:p>
      </dgm:t>
    </dgm:pt>
    <dgm:pt modelId="{7DE4C715-F1DD-4E32-BE71-08007F57E903}" type="pres">
      <dgm:prSet presAssocID="{1BBF3A78-4BDE-4B59-AD06-E859F5C5252A}" presName="connectorText" presStyleLbl="sibTrans2D1" presStyleIdx="2" presStyleCnt="4"/>
      <dgm:spPr/>
      <dgm:t>
        <a:bodyPr/>
        <a:lstStyle/>
        <a:p>
          <a:endParaRPr lang="tr-TR"/>
        </a:p>
      </dgm:t>
    </dgm:pt>
    <dgm:pt modelId="{65844B09-EFEF-4856-95E4-FDC6686E1BFC}" type="pres">
      <dgm:prSet presAssocID="{912469EB-5FB3-4218-83FA-D2E009848511}" presName="node" presStyleLbl="node1" presStyleIdx="3" presStyleCnt="5">
        <dgm:presLayoutVars>
          <dgm:bulletEnabled val="1"/>
        </dgm:presLayoutVars>
      </dgm:prSet>
      <dgm:spPr/>
      <dgm:t>
        <a:bodyPr/>
        <a:lstStyle/>
        <a:p>
          <a:endParaRPr lang="tr-TR"/>
        </a:p>
      </dgm:t>
    </dgm:pt>
    <dgm:pt modelId="{58DE2AEF-975A-4334-BD55-56A3FEEE7F32}" type="pres">
      <dgm:prSet presAssocID="{0DE105DD-70A8-4477-BF6A-503D58DEB61E}" presName="sibTrans" presStyleLbl="sibTrans2D1" presStyleIdx="3" presStyleCnt="4"/>
      <dgm:spPr/>
      <dgm:t>
        <a:bodyPr/>
        <a:lstStyle/>
        <a:p>
          <a:endParaRPr lang="tr-TR"/>
        </a:p>
      </dgm:t>
    </dgm:pt>
    <dgm:pt modelId="{AAE9AFAB-825B-4890-AA13-CEB5A0DAEB04}" type="pres">
      <dgm:prSet presAssocID="{0DE105DD-70A8-4477-BF6A-503D58DEB61E}" presName="connectorText" presStyleLbl="sibTrans2D1" presStyleIdx="3" presStyleCnt="4"/>
      <dgm:spPr/>
      <dgm:t>
        <a:bodyPr/>
        <a:lstStyle/>
        <a:p>
          <a:endParaRPr lang="tr-TR"/>
        </a:p>
      </dgm:t>
    </dgm:pt>
    <dgm:pt modelId="{9E7C3F52-A8D9-4C4B-8F5F-F25963312B1F}" type="pres">
      <dgm:prSet presAssocID="{00F08C3E-DBD5-4F8A-95D9-A97DD69F5D9A}" presName="node" presStyleLbl="node1" presStyleIdx="4" presStyleCnt="5">
        <dgm:presLayoutVars>
          <dgm:bulletEnabled val="1"/>
        </dgm:presLayoutVars>
      </dgm:prSet>
      <dgm:spPr/>
      <dgm:t>
        <a:bodyPr/>
        <a:lstStyle/>
        <a:p>
          <a:endParaRPr lang="tr-TR"/>
        </a:p>
      </dgm:t>
    </dgm:pt>
  </dgm:ptLst>
  <dgm:cxnLst>
    <dgm:cxn modelId="{708818C9-F880-4B63-964D-7D8B867085BB}" type="presOf" srcId="{0DE105DD-70A8-4477-BF6A-503D58DEB61E}" destId="{AAE9AFAB-825B-4890-AA13-CEB5A0DAEB04}" srcOrd="1" destOrd="0" presId="urn:microsoft.com/office/officeart/2005/8/layout/process1"/>
    <dgm:cxn modelId="{E0F6C16F-D1BF-48A0-B91F-26CC45523ECD}" type="presOf" srcId="{7F6742D0-7CF5-4624-8E23-6F7C10C23650}" destId="{1766454A-4B91-4FEC-A6F6-5D6A9CC65B1C}" srcOrd="0" destOrd="0" presId="urn:microsoft.com/office/officeart/2005/8/layout/process1"/>
    <dgm:cxn modelId="{DAA57D0B-A79A-424A-8A95-EDDD0191AA70}" type="presOf" srcId="{0DE105DD-70A8-4477-BF6A-503D58DEB61E}" destId="{58DE2AEF-975A-4334-BD55-56A3FEEE7F32}" srcOrd="0" destOrd="0" presId="urn:microsoft.com/office/officeart/2005/8/layout/process1"/>
    <dgm:cxn modelId="{AA91EED7-CA60-4474-9A76-CC3A6C725E02}" type="presOf" srcId="{CA4CA686-5A7B-41A0-B90A-22561904B9B5}" destId="{AF23A157-73B3-4DA3-9643-5C547061A7BB}" srcOrd="1" destOrd="0" presId="urn:microsoft.com/office/officeart/2005/8/layout/process1"/>
    <dgm:cxn modelId="{6E929792-7FCE-429E-9D4A-7B46DAB2065D}" type="presOf" srcId="{CA4CA686-5A7B-41A0-B90A-22561904B9B5}" destId="{01C4A1BE-FF5A-4852-9386-E640ECAE828A}" srcOrd="0" destOrd="0" presId="urn:microsoft.com/office/officeart/2005/8/layout/process1"/>
    <dgm:cxn modelId="{69C66BB5-8447-486A-B17D-48A1255DD9EE}" type="presOf" srcId="{00F08C3E-DBD5-4F8A-95D9-A97DD69F5D9A}" destId="{9E7C3F52-A8D9-4C4B-8F5F-F25963312B1F}" srcOrd="0" destOrd="0" presId="urn:microsoft.com/office/officeart/2005/8/layout/process1"/>
    <dgm:cxn modelId="{039B0528-E48B-470A-8C89-9E54F4E97E7C}" type="presOf" srcId="{170BD63C-98A6-445D-91F8-8440EED3ED53}" destId="{4F8A70C7-199A-4E02-BBBC-28AAA50165F3}" srcOrd="0" destOrd="0" presId="urn:microsoft.com/office/officeart/2005/8/layout/process1"/>
    <dgm:cxn modelId="{0F607C32-7B95-457D-9404-2FC1648931ED}" srcId="{AAD0EF7E-014D-430E-BF59-E9DC06F0C71E}" destId="{7F6742D0-7CF5-4624-8E23-6F7C10C23650}" srcOrd="2" destOrd="0" parTransId="{A5F30CC9-CB59-4F3C-ABA5-4E9CEA71DC34}" sibTransId="{1BBF3A78-4BDE-4B59-AD06-E859F5C5252A}"/>
    <dgm:cxn modelId="{38820204-E6E4-4B2D-88D4-9A57F442F497}" srcId="{AAD0EF7E-014D-430E-BF59-E9DC06F0C71E}" destId="{6E503BA8-ECC5-430D-AD06-AA454A383FE8}" srcOrd="1" destOrd="0" parTransId="{19E7A070-001A-428E-9B51-9254555DAA33}" sibTransId="{CA4CA686-5A7B-41A0-B90A-22561904B9B5}"/>
    <dgm:cxn modelId="{0EE35945-95BD-4DF6-91CB-ACC715AEF757}" type="presOf" srcId="{F9DD37D8-5CC7-420E-A394-905C41DCFD66}" destId="{D2E7E310-57EE-480E-9663-19836772B573}" srcOrd="1" destOrd="0" presId="urn:microsoft.com/office/officeart/2005/8/layout/process1"/>
    <dgm:cxn modelId="{7D998342-7E37-4BE0-85BE-29BC712213D9}" srcId="{AAD0EF7E-014D-430E-BF59-E9DC06F0C71E}" destId="{00F08C3E-DBD5-4F8A-95D9-A97DD69F5D9A}" srcOrd="4" destOrd="0" parTransId="{095AA9B4-F833-4767-95BA-C0E3B102CE40}" sibTransId="{7D90E1DA-DE44-4B30-9CAD-3E871713D4B0}"/>
    <dgm:cxn modelId="{9FAC21A0-1E47-4217-8B09-96AE88BADA73}" type="presOf" srcId="{F9DD37D8-5CC7-420E-A394-905C41DCFD66}" destId="{14213762-65FE-452F-AF6E-2DFCB4BB2917}" srcOrd="0" destOrd="0" presId="urn:microsoft.com/office/officeart/2005/8/layout/process1"/>
    <dgm:cxn modelId="{9AADD449-9532-4CA5-B5B3-477A33865D3D}" type="presOf" srcId="{1BBF3A78-4BDE-4B59-AD06-E859F5C5252A}" destId="{B2086FDD-D253-41AF-9DE8-2F7DD06F0148}" srcOrd="0" destOrd="0" presId="urn:microsoft.com/office/officeart/2005/8/layout/process1"/>
    <dgm:cxn modelId="{0F8CA551-38D5-4F61-97E9-D256B775E00E}" srcId="{AAD0EF7E-014D-430E-BF59-E9DC06F0C71E}" destId="{170BD63C-98A6-445D-91F8-8440EED3ED53}" srcOrd="0" destOrd="0" parTransId="{B9F6CC9D-7F10-41D2-8100-E27916EBE64B}" sibTransId="{F9DD37D8-5CC7-420E-A394-905C41DCFD66}"/>
    <dgm:cxn modelId="{5B880A77-A9A8-4743-B7C7-96AE4AA42D59}" type="presOf" srcId="{6E503BA8-ECC5-430D-AD06-AA454A383FE8}" destId="{D0E483E1-6952-4384-A00E-72E637863D10}" srcOrd="0" destOrd="0" presId="urn:microsoft.com/office/officeart/2005/8/layout/process1"/>
    <dgm:cxn modelId="{239F8BDB-3F25-4235-A0B9-120C4FF35367}" type="presOf" srcId="{1BBF3A78-4BDE-4B59-AD06-E859F5C5252A}" destId="{7DE4C715-F1DD-4E32-BE71-08007F57E903}" srcOrd="1" destOrd="0" presId="urn:microsoft.com/office/officeart/2005/8/layout/process1"/>
    <dgm:cxn modelId="{C695996F-E3D2-4F3B-BB80-743BF74084FC}" type="presOf" srcId="{AAD0EF7E-014D-430E-BF59-E9DC06F0C71E}" destId="{B892F8FD-5BD4-485D-886D-6B5C7C652A34}" srcOrd="0" destOrd="0" presId="urn:microsoft.com/office/officeart/2005/8/layout/process1"/>
    <dgm:cxn modelId="{CB9630A5-CF2F-4792-9140-56F1BD55AB76}" type="presOf" srcId="{912469EB-5FB3-4218-83FA-D2E009848511}" destId="{65844B09-EFEF-4856-95E4-FDC6686E1BFC}" srcOrd="0" destOrd="0" presId="urn:microsoft.com/office/officeart/2005/8/layout/process1"/>
    <dgm:cxn modelId="{A2339EC6-D748-44B1-B98A-B545A213D12F}" srcId="{AAD0EF7E-014D-430E-BF59-E9DC06F0C71E}" destId="{912469EB-5FB3-4218-83FA-D2E009848511}" srcOrd="3" destOrd="0" parTransId="{E937A0B1-E833-4EA3-B3FC-A2B88C9A409D}" sibTransId="{0DE105DD-70A8-4477-BF6A-503D58DEB61E}"/>
    <dgm:cxn modelId="{B69DBFA7-F679-4668-B5F7-98E60C3624DE}" type="presParOf" srcId="{B892F8FD-5BD4-485D-886D-6B5C7C652A34}" destId="{4F8A70C7-199A-4E02-BBBC-28AAA50165F3}" srcOrd="0" destOrd="0" presId="urn:microsoft.com/office/officeart/2005/8/layout/process1"/>
    <dgm:cxn modelId="{6E443901-823E-4057-B2B8-230EFD6319FD}" type="presParOf" srcId="{B892F8FD-5BD4-485D-886D-6B5C7C652A34}" destId="{14213762-65FE-452F-AF6E-2DFCB4BB2917}" srcOrd="1" destOrd="0" presId="urn:microsoft.com/office/officeart/2005/8/layout/process1"/>
    <dgm:cxn modelId="{2EB7AB1D-4040-4F43-9DA6-238E6EC6CE25}" type="presParOf" srcId="{14213762-65FE-452F-AF6E-2DFCB4BB2917}" destId="{D2E7E310-57EE-480E-9663-19836772B573}" srcOrd="0" destOrd="0" presId="urn:microsoft.com/office/officeart/2005/8/layout/process1"/>
    <dgm:cxn modelId="{5EEE7876-328D-4024-80F4-B81FA82CF8E1}" type="presParOf" srcId="{B892F8FD-5BD4-485D-886D-6B5C7C652A34}" destId="{D0E483E1-6952-4384-A00E-72E637863D10}" srcOrd="2" destOrd="0" presId="urn:microsoft.com/office/officeart/2005/8/layout/process1"/>
    <dgm:cxn modelId="{E4635E35-9812-48DB-B32D-0008A1826C07}" type="presParOf" srcId="{B892F8FD-5BD4-485D-886D-6B5C7C652A34}" destId="{01C4A1BE-FF5A-4852-9386-E640ECAE828A}" srcOrd="3" destOrd="0" presId="urn:microsoft.com/office/officeart/2005/8/layout/process1"/>
    <dgm:cxn modelId="{349C606C-C59E-40A3-9EE0-0615074C897F}" type="presParOf" srcId="{01C4A1BE-FF5A-4852-9386-E640ECAE828A}" destId="{AF23A157-73B3-4DA3-9643-5C547061A7BB}" srcOrd="0" destOrd="0" presId="urn:microsoft.com/office/officeart/2005/8/layout/process1"/>
    <dgm:cxn modelId="{0BF9B95C-E5C8-4626-AAD8-C01A2C5A313A}" type="presParOf" srcId="{B892F8FD-5BD4-485D-886D-6B5C7C652A34}" destId="{1766454A-4B91-4FEC-A6F6-5D6A9CC65B1C}" srcOrd="4" destOrd="0" presId="urn:microsoft.com/office/officeart/2005/8/layout/process1"/>
    <dgm:cxn modelId="{14AAF23D-CDD1-4A6B-8855-F94E6038D690}" type="presParOf" srcId="{B892F8FD-5BD4-485D-886D-6B5C7C652A34}" destId="{B2086FDD-D253-41AF-9DE8-2F7DD06F0148}" srcOrd="5" destOrd="0" presId="urn:microsoft.com/office/officeart/2005/8/layout/process1"/>
    <dgm:cxn modelId="{367F3080-695A-449F-B10C-B21D4349D59E}" type="presParOf" srcId="{B2086FDD-D253-41AF-9DE8-2F7DD06F0148}" destId="{7DE4C715-F1DD-4E32-BE71-08007F57E903}" srcOrd="0" destOrd="0" presId="urn:microsoft.com/office/officeart/2005/8/layout/process1"/>
    <dgm:cxn modelId="{AEBA9B0E-A3FE-46A6-B57A-630B3E58C482}" type="presParOf" srcId="{B892F8FD-5BD4-485D-886D-6B5C7C652A34}" destId="{65844B09-EFEF-4856-95E4-FDC6686E1BFC}" srcOrd="6" destOrd="0" presId="urn:microsoft.com/office/officeart/2005/8/layout/process1"/>
    <dgm:cxn modelId="{722D548C-B5BE-41C9-8548-747A23270C1F}" type="presParOf" srcId="{B892F8FD-5BD4-485D-886D-6B5C7C652A34}" destId="{58DE2AEF-975A-4334-BD55-56A3FEEE7F32}" srcOrd="7" destOrd="0" presId="urn:microsoft.com/office/officeart/2005/8/layout/process1"/>
    <dgm:cxn modelId="{28F30312-8CDF-481F-AB93-D320DF2639C6}" type="presParOf" srcId="{58DE2AEF-975A-4334-BD55-56A3FEEE7F32}" destId="{AAE9AFAB-825B-4890-AA13-CEB5A0DAEB04}" srcOrd="0" destOrd="0" presId="urn:microsoft.com/office/officeart/2005/8/layout/process1"/>
    <dgm:cxn modelId="{57F3BEA3-4A30-415D-B41F-72F954C32B84}" type="presParOf" srcId="{B892F8FD-5BD4-485D-886D-6B5C7C652A34}" destId="{9E7C3F52-A8D9-4C4B-8F5F-F25963312B1F}"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1C023B-0CF0-4C53-8760-C1451D02F945}">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1</a:t>
          </a:r>
          <a:endParaRPr lang="tr-TR" sz="2800" kern="1200" dirty="0"/>
        </a:p>
      </dsp:txBody>
      <dsp:txXfrm rot="5400000">
        <a:off x="-219471" y="219479"/>
        <a:ext cx="1463145" cy="1024202"/>
      </dsp:txXfrm>
    </dsp:sp>
    <dsp:sp modelId="{DEF2F41C-968F-4F35-B7F2-4D2B1B426F04}">
      <dsp:nvSpPr>
        <dsp:cNvPr id="0" name=""/>
        <dsp:cNvSpPr/>
      </dsp:nvSpPr>
      <dsp:spPr>
        <a:xfrm rot="5400000">
          <a:off x="5776220" y="-4752010"/>
          <a:ext cx="951044" cy="104550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Duygularınızı ve İhtiyaçlarınızı İfade Edin</a:t>
          </a:r>
          <a:endParaRPr lang="tr-TR" sz="2900" kern="1200" dirty="0"/>
        </a:p>
      </dsp:txBody>
      <dsp:txXfrm rot="5400000">
        <a:off x="5776220" y="-4752010"/>
        <a:ext cx="951044" cy="10455081"/>
      </dsp:txXfrm>
    </dsp:sp>
    <dsp:sp modelId="{023CF114-C63F-437E-9E23-DA8A7C268928}">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2</a:t>
          </a:r>
          <a:endParaRPr lang="tr-TR" sz="2800" kern="1200" dirty="0"/>
        </a:p>
      </dsp:txBody>
      <dsp:txXfrm rot="5400000">
        <a:off x="-219471" y="1537981"/>
        <a:ext cx="1463145" cy="1024202"/>
      </dsp:txXfrm>
    </dsp:sp>
    <dsp:sp modelId="{4C8EC5AA-BA3B-475D-A878-53507D348102}">
      <dsp:nvSpPr>
        <dsp:cNvPr id="0" name=""/>
        <dsp:cNvSpPr/>
      </dsp:nvSpPr>
      <dsp:spPr>
        <a:xfrm rot="5400000">
          <a:off x="5776220" y="-3433508"/>
          <a:ext cx="951044" cy="104550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Çocuğunuzun duygularını ve ihtiyaçlarını sorun, onu anlamlandırmaya çalışın</a:t>
          </a:r>
          <a:endParaRPr lang="tr-TR" sz="2900" kern="1200" dirty="0"/>
        </a:p>
      </dsp:txBody>
      <dsp:txXfrm rot="5400000">
        <a:off x="5776220" y="-3433508"/>
        <a:ext cx="951044" cy="10455081"/>
      </dsp:txXfrm>
    </dsp:sp>
    <dsp:sp modelId="{3EC5E4A5-BD7E-4F90-A0D3-B411B73615DA}">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3</a:t>
          </a:r>
          <a:endParaRPr lang="tr-TR" sz="2800" kern="1200" dirty="0"/>
        </a:p>
      </dsp:txBody>
      <dsp:txXfrm rot="5400000">
        <a:off x="-219471" y="2856483"/>
        <a:ext cx="1463145" cy="1024202"/>
      </dsp:txXfrm>
    </dsp:sp>
    <dsp:sp modelId="{DE9B9789-806D-4EE1-A9C1-8605540AA1D5}">
      <dsp:nvSpPr>
        <dsp:cNvPr id="0" name=""/>
        <dsp:cNvSpPr/>
      </dsp:nvSpPr>
      <dsp:spPr>
        <a:xfrm rot="5400000">
          <a:off x="5776220" y="-2115007"/>
          <a:ext cx="951044" cy="104550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Öğüt/Öneri ve Tavsiye verecekseniz ancak onun istemesi sonucunda verin (Aksi halde anlaşılmadığını hissedebilir.)</a:t>
          </a:r>
          <a:endParaRPr lang="tr-TR" sz="2900" kern="1200" dirty="0"/>
        </a:p>
      </dsp:txBody>
      <dsp:txXfrm rot="5400000">
        <a:off x="5776220" y="-2115007"/>
        <a:ext cx="951044" cy="10455081"/>
      </dsp:txXfrm>
    </dsp:sp>
    <dsp:sp modelId="{50A9FCAB-1885-4FC7-B257-CAFA997DFE3F}">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4</a:t>
          </a:r>
          <a:endParaRPr lang="tr-TR" sz="2800" kern="1200" dirty="0"/>
        </a:p>
      </dsp:txBody>
      <dsp:txXfrm rot="5400000">
        <a:off x="-219471" y="4174985"/>
        <a:ext cx="1463145" cy="1024202"/>
      </dsp:txXfrm>
    </dsp:sp>
    <dsp:sp modelId="{84557586-AC65-4159-A689-CF9799D81AA8}">
      <dsp:nvSpPr>
        <dsp:cNvPr id="0" name=""/>
        <dsp:cNvSpPr/>
      </dsp:nvSpPr>
      <dsp:spPr>
        <a:xfrm rot="5400000">
          <a:off x="5776220" y="-796505"/>
          <a:ext cx="951044" cy="104550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Doğrudan nasihat yerine yaşantısal tecrübeleri ortaya koyun</a:t>
          </a:r>
          <a:endParaRPr lang="tr-TR" sz="2900" kern="1200" dirty="0"/>
        </a:p>
      </dsp:txBody>
      <dsp:txXfrm rot="5400000">
        <a:off x="5776220" y="-796505"/>
        <a:ext cx="951044" cy="104550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8A70C7-199A-4E02-BBBC-28AAA50165F3}">
      <dsp:nvSpPr>
        <dsp:cNvPr id="0" name=""/>
        <dsp:cNvSpPr/>
      </dsp:nvSpPr>
      <dsp:spPr>
        <a:xfrm>
          <a:off x="5747" y="443150"/>
          <a:ext cx="1781657" cy="1068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FF00"/>
              </a:solidFill>
            </a:rPr>
            <a:t>Kendini İfade Etme </a:t>
          </a:r>
          <a:endParaRPr lang="tr-TR" sz="2000" b="1" kern="1200" dirty="0">
            <a:solidFill>
              <a:srgbClr val="FFFF00"/>
            </a:solidFill>
          </a:endParaRPr>
        </a:p>
      </dsp:txBody>
      <dsp:txXfrm>
        <a:off x="5747" y="443150"/>
        <a:ext cx="1781657" cy="1068994"/>
      </dsp:txXfrm>
    </dsp:sp>
    <dsp:sp modelId="{14213762-65FE-452F-AF6E-2DFCB4BB2917}">
      <dsp:nvSpPr>
        <dsp:cNvPr id="0" name=""/>
        <dsp:cNvSpPr/>
      </dsp:nvSpPr>
      <dsp:spPr>
        <a:xfrm>
          <a:off x="1965570" y="756722"/>
          <a:ext cx="377711" cy="441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1965570" y="756722"/>
        <a:ext cx="377711" cy="441851"/>
      </dsp:txXfrm>
    </dsp:sp>
    <dsp:sp modelId="{D0E483E1-6952-4384-A00E-72E637863D10}">
      <dsp:nvSpPr>
        <dsp:cNvPr id="0" name=""/>
        <dsp:cNvSpPr/>
      </dsp:nvSpPr>
      <dsp:spPr>
        <a:xfrm>
          <a:off x="2500068" y="443150"/>
          <a:ext cx="1781657" cy="1068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Çocuğunuzun Davranışı</a:t>
          </a:r>
          <a:endParaRPr lang="tr-TR" sz="2000" kern="1200" dirty="0"/>
        </a:p>
      </dsp:txBody>
      <dsp:txXfrm>
        <a:off x="2500068" y="443150"/>
        <a:ext cx="1781657" cy="1068994"/>
      </dsp:txXfrm>
    </dsp:sp>
    <dsp:sp modelId="{01C4A1BE-FF5A-4852-9386-E640ECAE828A}">
      <dsp:nvSpPr>
        <dsp:cNvPr id="0" name=""/>
        <dsp:cNvSpPr/>
      </dsp:nvSpPr>
      <dsp:spPr>
        <a:xfrm>
          <a:off x="4459891" y="756722"/>
          <a:ext cx="377711" cy="441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4459891" y="756722"/>
        <a:ext cx="377711" cy="441851"/>
      </dsp:txXfrm>
    </dsp:sp>
    <dsp:sp modelId="{1766454A-4B91-4FEC-A6F6-5D6A9CC65B1C}">
      <dsp:nvSpPr>
        <dsp:cNvPr id="0" name=""/>
        <dsp:cNvSpPr/>
      </dsp:nvSpPr>
      <dsp:spPr>
        <a:xfrm>
          <a:off x="4994389" y="443150"/>
          <a:ext cx="1781657" cy="1068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Sizin Duygunuz</a:t>
          </a:r>
          <a:endParaRPr lang="tr-TR" sz="2000" kern="1200" dirty="0"/>
        </a:p>
      </dsp:txBody>
      <dsp:txXfrm>
        <a:off x="4994389" y="443150"/>
        <a:ext cx="1781657" cy="1068994"/>
      </dsp:txXfrm>
    </dsp:sp>
    <dsp:sp modelId="{B2086FDD-D253-41AF-9DE8-2F7DD06F0148}">
      <dsp:nvSpPr>
        <dsp:cNvPr id="0" name=""/>
        <dsp:cNvSpPr/>
      </dsp:nvSpPr>
      <dsp:spPr>
        <a:xfrm>
          <a:off x="6954212" y="756722"/>
          <a:ext cx="377711" cy="441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6954212" y="756722"/>
        <a:ext cx="377711" cy="441851"/>
      </dsp:txXfrm>
    </dsp:sp>
    <dsp:sp modelId="{65844B09-EFEF-4856-95E4-FDC6686E1BFC}">
      <dsp:nvSpPr>
        <dsp:cNvPr id="0" name=""/>
        <dsp:cNvSpPr/>
      </dsp:nvSpPr>
      <dsp:spPr>
        <a:xfrm>
          <a:off x="7488710" y="443150"/>
          <a:ext cx="1781657" cy="1068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Sizde bıraktığı etki/sonuç</a:t>
          </a:r>
          <a:endParaRPr lang="tr-TR" sz="2000" kern="1200" dirty="0"/>
        </a:p>
      </dsp:txBody>
      <dsp:txXfrm>
        <a:off x="7488710" y="443150"/>
        <a:ext cx="1781657" cy="1068994"/>
      </dsp:txXfrm>
    </dsp:sp>
    <dsp:sp modelId="{58DE2AEF-975A-4334-BD55-56A3FEEE7F32}">
      <dsp:nvSpPr>
        <dsp:cNvPr id="0" name=""/>
        <dsp:cNvSpPr/>
      </dsp:nvSpPr>
      <dsp:spPr>
        <a:xfrm>
          <a:off x="9448533" y="756722"/>
          <a:ext cx="377711" cy="441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9448533" y="756722"/>
        <a:ext cx="377711" cy="441851"/>
      </dsp:txXfrm>
    </dsp:sp>
    <dsp:sp modelId="{9E7C3F52-A8D9-4C4B-8F5F-F25963312B1F}">
      <dsp:nvSpPr>
        <dsp:cNvPr id="0" name=""/>
        <dsp:cNvSpPr/>
      </dsp:nvSpPr>
      <dsp:spPr>
        <a:xfrm>
          <a:off x="9983030" y="443150"/>
          <a:ext cx="1781657" cy="1068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Yeni Davranış İsteği</a:t>
          </a:r>
          <a:endParaRPr lang="tr-TR" sz="2000" kern="1200" dirty="0"/>
        </a:p>
      </dsp:txBody>
      <dsp:txXfrm>
        <a:off x="9983030" y="443150"/>
        <a:ext cx="1781657" cy="10689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F9E33C2-B49A-4536-BFF6-B930C191BF84}" type="datetime1">
              <a:rPr lang="tr-TR" smtClean="0"/>
              <a:pPr rtl="0"/>
              <a:t>3.07.2022</a:t>
            </a:fld>
            <a:endParaRPr lang="tr-TR" dirty="0"/>
          </a:p>
        </p:txBody>
      </p:sp>
      <p:sp>
        <p:nvSpPr>
          <p:cNvPr id="4" name="Alt Bilgi Yer Tutucusu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tr-TR" smtClean="0"/>
              <a:pPr rtl="0"/>
              <a:t>‹#›</a:t>
            </a:fld>
            <a:endParaRPr lang="tr-TR" dirty="0"/>
          </a:p>
        </p:txBody>
      </p:sp>
    </p:spTree>
    <p:extLst>
      <p:ext uri="{BB962C8B-B14F-4D97-AF65-F5344CB8AC3E}">
        <p14:creationId xmlns:p14="http://schemas.microsoft.com/office/powerpoint/2010/main" xmlns=""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3C358-9668-47AF-B614-F026497210EB}" type="datetime1">
              <a:rPr lang="tr-TR" smtClean="0"/>
              <a:pPr/>
              <a:t>3.07.2022</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tr-TR" smtClean="0"/>
              <a:pPr rtl="0"/>
              <a:t>‹#›</a:t>
            </a:fld>
            <a:endParaRPr lang="tr-TR" dirty="0"/>
          </a:p>
        </p:txBody>
      </p:sp>
    </p:spTree>
    <p:extLst>
      <p:ext uri="{BB962C8B-B14F-4D97-AF65-F5344CB8AC3E}">
        <p14:creationId xmlns:p14="http://schemas.microsoft.com/office/powerpoint/2010/main" xmlns=""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1</a:t>
            </a:fld>
            <a:endParaRPr lang="tr-TR" dirty="0"/>
          </a:p>
        </p:txBody>
      </p:sp>
    </p:spTree>
    <p:extLst>
      <p:ext uri="{BB962C8B-B14F-4D97-AF65-F5344CB8AC3E}">
        <p14:creationId xmlns:p14="http://schemas.microsoft.com/office/powerpoint/2010/main" xmlns="" val="97267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11</a:t>
            </a:fld>
            <a:endParaRPr lang="tr-TR" dirty="0"/>
          </a:p>
        </p:txBody>
      </p:sp>
    </p:spTree>
    <p:extLst>
      <p:ext uri="{BB962C8B-B14F-4D97-AF65-F5344CB8AC3E}">
        <p14:creationId xmlns:p14="http://schemas.microsoft.com/office/powerpoint/2010/main" xmlns="" val="250354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12</a:t>
            </a:fld>
            <a:endParaRPr lang="tr-TR" dirty="0"/>
          </a:p>
        </p:txBody>
      </p:sp>
    </p:spTree>
    <p:extLst>
      <p:ext uri="{BB962C8B-B14F-4D97-AF65-F5344CB8AC3E}">
        <p14:creationId xmlns:p14="http://schemas.microsoft.com/office/powerpoint/2010/main" xmlns="" val="156889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14</a:t>
            </a:fld>
            <a:endParaRPr lang="tr-TR" dirty="0"/>
          </a:p>
        </p:txBody>
      </p:sp>
    </p:spTree>
    <p:extLst>
      <p:ext uri="{BB962C8B-B14F-4D97-AF65-F5344CB8AC3E}">
        <p14:creationId xmlns:p14="http://schemas.microsoft.com/office/powerpoint/2010/main" xmlns="" val="95486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pPr rtl="0"/>
              <a:t>2</a:t>
            </a:fld>
            <a:endParaRPr lang="tr-TR"/>
          </a:p>
        </p:txBody>
      </p:sp>
    </p:spTree>
    <p:extLst>
      <p:ext uri="{BB962C8B-B14F-4D97-AF65-F5344CB8AC3E}">
        <p14:creationId xmlns:p14="http://schemas.microsoft.com/office/powerpoint/2010/main" xmlns=""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3</a:t>
            </a:fld>
            <a:endParaRPr lang="tr-TR" dirty="0"/>
          </a:p>
        </p:txBody>
      </p:sp>
    </p:spTree>
    <p:extLst>
      <p:ext uri="{BB962C8B-B14F-4D97-AF65-F5344CB8AC3E}">
        <p14:creationId xmlns:p14="http://schemas.microsoft.com/office/powerpoint/2010/main" xmlns="" val="111719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4</a:t>
            </a:fld>
            <a:endParaRPr lang="tr-TR" dirty="0"/>
          </a:p>
        </p:txBody>
      </p:sp>
    </p:spTree>
    <p:extLst>
      <p:ext uri="{BB962C8B-B14F-4D97-AF65-F5344CB8AC3E}">
        <p14:creationId xmlns:p14="http://schemas.microsoft.com/office/powerpoint/2010/main" xmlns="" val="298678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5</a:t>
            </a:fld>
            <a:endParaRPr lang="tr-TR" dirty="0"/>
          </a:p>
        </p:txBody>
      </p:sp>
    </p:spTree>
    <p:extLst>
      <p:ext uri="{BB962C8B-B14F-4D97-AF65-F5344CB8AC3E}">
        <p14:creationId xmlns:p14="http://schemas.microsoft.com/office/powerpoint/2010/main" xmlns="" val="35386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6</a:t>
            </a:fld>
            <a:endParaRPr lang="tr-TR" dirty="0"/>
          </a:p>
        </p:txBody>
      </p:sp>
    </p:spTree>
    <p:extLst>
      <p:ext uri="{BB962C8B-B14F-4D97-AF65-F5344CB8AC3E}">
        <p14:creationId xmlns:p14="http://schemas.microsoft.com/office/powerpoint/2010/main" xmlns="" val="201769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8</a:t>
            </a:fld>
            <a:endParaRPr lang="tr-TR" dirty="0"/>
          </a:p>
        </p:txBody>
      </p:sp>
    </p:spTree>
    <p:extLst>
      <p:ext uri="{BB962C8B-B14F-4D97-AF65-F5344CB8AC3E}">
        <p14:creationId xmlns:p14="http://schemas.microsoft.com/office/powerpoint/2010/main" xmlns="" val="17579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9</a:t>
            </a:fld>
            <a:endParaRPr lang="tr-TR" dirty="0"/>
          </a:p>
        </p:txBody>
      </p:sp>
    </p:spTree>
    <p:extLst>
      <p:ext uri="{BB962C8B-B14F-4D97-AF65-F5344CB8AC3E}">
        <p14:creationId xmlns:p14="http://schemas.microsoft.com/office/powerpoint/2010/main" xmlns="" val="17579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pPr rtl="0"/>
              <a:t>10</a:t>
            </a:fld>
            <a:endParaRPr lang="tr-TR" dirty="0"/>
          </a:p>
        </p:txBody>
      </p:sp>
    </p:spTree>
    <p:extLst>
      <p:ext uri="{BB962C8B-B14F-4D97-AF65-F5344CB8AC3E}">
        <p14:creationId xmlns:p14="http://schemas.microsoft.com/office/powerpoint/2010/main" xmlns="" val="318000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solidFill>
          <a:schemeClr val="bg1">
            <a:lumMod val="95000"/>
          </a:schemeClr>
        </a:solidFill>
        <a:effectLst/>
      </p:bgPr>
    </p:bg>
    <p:spTree>
      <p:nvGrpSpPr>
        <p:cNvPr id="1" name=""/>
        <p:cNvGrpSpPr/>
        <p:nvPr/>
      </p:nvGrpSpPr>
      <p:grpSpPr>
        <a:xfrm>
          <a:off x="0" y="0"/>
          <a:ext cx="0" cy="0"/>
          <a:chOff x="0" y="0"/>
          <a:chExt cx="0" cy="0"/>
        </a:xfrm>
      </p:grpSpPr>
      <p:sp>
        <p:nvSpPr>
          <p:cNvPr id="41" name="Resim Yer Tutucusu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Buraya Sürükleyip Bırakın</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432000" rIns="252000" bIns="180000" rtlCol="0" anchor="t">
            <a:noAutofit/>
          </a:bodyPr>
          <a:lstStyle>
            <a:lvl1pPr algn="r">
              <a:defRPr lang="en-ZA" sz="4000" b="1" spc="-300" dirty="0"/>
            </a:lvl1pPr>
          </a:lstStyle>
          <a:p>
            <a:pPr lvl="0" algn="r" rtl="0"/>
            <a:r>
              <a:rPr lang="tr-TR" dirty="0"/>
              <a:t>Sunu başlığını düzenlemek için başlığa tıklayın</a:t>
            </a:r>
          </a:p>
        </p:txBody>
      </p:sp>
      <p:sp>
        <p:nvSpPr>
          <p:cNvPr id="3" name="Alt Başlık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tr-TR" dirty="0"/>
              <a:t>Asıl alt başlık stilini düzenlemek için tıklatın</a:t>
            </a:r>
          </a:p>
        </p:txBody>
      </p:sp>
      <p:sp>
        <p:nvSpPr>
          <p:cNvPr id="13" name="Dikdörtgen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4" name="Dikdörtgen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5" name="Dikdörtgen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8" name="Dikdörtgen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Tree>
    <p:extLst>
      <p:ext uri="{BB962C8B-B14F-4D97-AF65-F5344CB8AC3E}">
        <p14:creationId xmlns:p14="http://schemas.microsoft.com/office/powerpoint/2010/main" xmlns=""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7" name="Alt Başlık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6" name="Metin Yer Tutucusu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ütu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9" name="Alt Başlık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11" name="Metin Yer Tutucusu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Alt Bilgi Yer Tutucusu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tr-TR" dirty="0"/>
              <a:t>Alt bilgi ekleme</a:t>
            </a:r>
          </a:p>
        </p:txBody>
      </p:sp>
      <p:sp>
        <p:nvSpPr>
          <p:cNvPr id="6" name="Slayt Numarası Yer Tutucusu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Sütu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10" name="Alt Başlık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13" name="Metin Yer Tutucusu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15" name="Metin Yer Tutucusu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17" name="Metin Yer Tutucusu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Alt Bilgi Yer Tutucusu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tr-TR" dirty="0"/>
              <a:t>Alt bilgi ekleme</a:t>
            </a:r>
          </a:p>
        </p:txBody>
      </p:sp>
      <p:sp>
        <p:nvSpPr>
          <p:cNvPr id="6" name="Slayt Numarası Yer Tutucusu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5" name="Alt Başlık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Alt Bilgi Yer Tutucusu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pPr rtl="0"/>
            <a:r>
              <a:rPr lang="tr-TR" dirty="0"/>
              <a:t>Alt bilgi ekleme</a:t>
            </a:r>
          </a:p>
        </p:txBody>
      </p:sp>
      <p:sp>
        <p:nvSpPr>
          <p:cNvPr id="4" name="Slayt Numarası Yer Tutucusu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tr-TR" dirty="0"/>
              <a:t>Alt bilgi ekleme</a:t>
            </a:r>
          </a:p>
        </p:txBody>
      </p:sp>
      <p:sp>
        <p:nvSpPr>
          <p:cNvPr id="3" name="Slayt Numarası Yer Tutucusu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pPr rtl="0"/>
            <a:fld id="{19B51A1E-902D-48AF-9020-955120F399B6}" type="slidenum">
              <a:rPr lang="tr-TR" smtClean="0"/>
              <a:pPr rtl="0"/>
              <a:t>‹#›</a:t>
            </a:fld>
            <a:endParaRPr lang="tr-TR" dirty="0"/>
          </a:p>
        </p:txBody>
      </p:sp>
      <p:sp>
        <p:nvSpPr>
          <p:cNvPr id="4" name="Başlık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tr-TR" smtClean="0"/>
              <a:t>Asıl başlık stili için tıklatın</a:t>
            </a:r>
            <a:endParaRPr lang="tr-TR" dirty="0"/>
          </a:p>
        </p:txBody>
      </p:sp>
    </p:spTree>
    <p:extLst>
      <p:ext uri="{BB962C8B-B14F-4D97-AF65-F5344CB8AC3E}">
        <p14:creationId xmlns:p14="http://schemas.microsoft.com/office/powerpoint/2010/main" xmlns=""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a:xfrm>
            <a:off x="1104899" y="6356351"/>
            <a:ext cx="1829559" cy="365125"/>
          </a:xfrm>
          <a:prstGeom prst="rect">
            <a:avLst/>
          </a:prstGeom>
        </p:spPr>
        <p:txBody>
          <a:bodyPr rtlCol="0"/>
          <a:lstStyle/>
          <a:p>
            <a:pPr rtl="0"/>
            <a:fld id="{03E186AE-8D35-4729-91C0-26E7167BF293}" type="datetime1">
              <a:rPr lang="tr-TR" noProof="0" smtClean="0"/>
              <a:pPr rtl="0"/>
              <a:t>3.07.2022</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yırıcı Slayt 1">
    <p:bg>
      <p:bgPr>
        <a:solidFill>
          <a:schemeClr val="bg1">
            <a:lumMod val="95000"/>
          </a:schemeClr>
        </a:solidFill>
        <a:effectLst/>
      </p:bgPr>
    </p:bg>
    <p:spTree>
      <p:nvGrpSpPr>
        <p:cNvPr id="1" name=""/>
        <p:cNvGrpSpPr/>
        <p:nvPr/>
      </p:nvGrpSpPr>
      <p:grpSpPr>
        <a:xfrm>
          <a:off x="0" y="0"/>
          <a:ext cx="0" cy="0"/>
          <a:chOff x="0" y="0"/>
          <a:chExt cx="0" cy="0"/>
        </a:xfrm>
      </p:grpSpPr>
      <p:sp>
        <p:nvSpPr>
          <p:cNvPr id="41" name="Resim Yer Tutucusu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Buraya Ekleyin veya </a:t>
            </a:r>
            <a:br>
              <a:rPr lang="tr-TR" dirty="0"/>
            </a:br>
            <a:r>
              <a:rPr lang="tr-TR" dirty="0"/>
              <a:t>Sürükleyip Bırakın</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324000" rIns="252000" bIns="180000" rtlCol="0" anchor="t">
            <a:noAutofit/>
          </a:bodyPr>
          <a:lstStyle>
            <a:lvl1pPr algn="r">
              <a:defRPr lang="en-ZA" sz="4800" b="1" spc="-300" dirty="0"/>
            </a:lvl1pPr>
          </a:lstStyle>
          <a:p>
            <a:pPr lvl="0" algn="r" rtl="0"/>
            <a:r>
              <a:rPr lang="tr-TR" dirty="0"/>
              <a:t>Bölüm ayırıcıyı düzenlemek için tıklayın</a:t>
            </a:r>
          </a:p>
        </p:txBody>
      </p:sp>
      <p:sp>
        <p:nvSpPr>
          <p:cNvPr id="7" name="Alt Başlık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tr-TR" dirty="0"/>
              <a:t>Asıl alt başlık stilini düzenlemek için tıklatın</a:t>
            </a:r>
          </a:p>
        </p:txBody>
      </p:sp>
      <p:sp>
        <p:nvSpPr>
          <p:cNvPr id="4" name="Alt Bilgi Yer Tutucusu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pPr rtl="0"/>
            <a:r>
              <a:rPr lang="tr-TR" dirty="0"/>
              <a:t>Alt bilgi ekleme</a:t>
            </a:r>
          </a:p>
        </p:txBody>
      </p:sp>
      <p:sp>
        <p:nvSpPr>
          <p:cNvPr id="8" name="Dikdörtgen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3" name="Dikdörtgen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4" name="Dikdörtgen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5" name="Dikdörtgen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5" name="Slayt Numarası Yer Tutucusu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yırma Slaydı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Resim Yer Tutucusu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Buraya Ekleyin veya </a:t>
            </a:r>
            <a:br>
              <a:rPr lang="tr-TR" dirty="0"/>
            </a:br>
            <a:r>
              <a:rPr lang="tr-TR" dirty="0"/>
              <a:t>Sürükleyip Bırakın</a:t>
            </a:r>
          </a:p>
        </p:txBody>
      </p:sp>
      <p:sp>
        <p:nvSpPr>
          <p:cNvPr id="3" name="Başlık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tr-TR" dirty="0"/>
              <a:t>Bölüm ayırıcıyı düzenlemek için tıklayın</a:t>
            </a:r>
          </a:p>
        </p:txBody>
      </p:sp>
      <p:sp>
        <p:nvSpPr>
          <p:cNvPr id="7" name="Alt Başlık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tr-TR" dirty="0"/>
              <a:t>Asıl alt başlık stilini düzenlemek için tıklatın</a:t>
            </a:r>
          </a:p>
        </p:txBody>
      </p:sp>
      <p:sp>
        <p:nvSpPr>
          <p:cNvPr id="4" name="Alt Bilgi Yer Tutucusu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pPr rtl="0"/>
            <a:r>
              <a:rPr lang="tr-TR" dirty="0"/>
              <a:t>Alt bilgi ekleme</a:t>
            </a:r>
          </a:p>
        </p:txBody>
      </p:sp>
      <p:sp>
        <p:nvSpPr>
          <p:cNvPr id="8" name="Dikdörtgen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tr-TR" dirty="0"/>
          </a:p>
        </p:txBody>
      </p:sp>
      <p:sp>
        <p:nvSpPr>
          <p:cNvPr id="13" name="Dikdörtgen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4" name="Dikdörtgen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5" name="Dikdörtgen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5" name="Slayt Numarası Yer Tutucusu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in Resmi Düzeni 1">
    <p:spTree>
      <p:nvGrpSpPr>
        <p:cNvPr id="1" name=""/>
        <p:cNvGrpSpPr/>
        <p:nvPr/>
      </p:nvGrpSpPr>
      <p:grpSpPr>
        <a:xfrm>
          <a:off x="0" y="0"/>
          <a:ext cx="0" cy="0"/>
          <a:chOff x="0" y="0"/>
          <a:chExt cx="0" cy="0"/>
        </a:xfrm>
      </p:grpSpPr>
      <p:sp>
        <p:nvSpPr>
          <p:cNvPr id="7" name="Resim Yer Tutucusu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600" b="1" spc="-300">
                <a:solidFill>
                  <a:schemeClr val="tx1">
                    <a:lumMod val="75000"/>
                    <a:lumOff val="25000"/>
                  </a:schemeClr>
                </a:solidFill>
              </a:defRPr>
            </a:lvl1pPr>
          </a:lstStyle>
          <a:p>
            <a:pPr rtl="0"/>
            <a:r>
              <a:rPr lang="tr-TR" dirty="0"/>
              <a:t>Sayfa başlığını düzenleyin</a:t>
            </a:r>
          </a:p>
        </p:txBody>
      </p:sp>
      <p:sp>
        <p:nvSpPr>
          <p:cNvPr id="10" name="Alt Başlık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
        <p:nvSpPr>
          <p:cNvPr id="8" name="Dikdörtgen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tr-TR" dirty="0"/>
          </a:p>
        </p:txBody>
      </p:sp>
    </p:spTree>
    <p:extLst>
      <p:ext uri="{BB962C8B-B14F-4D97-AF65-F5344CB8AC3E}">
        <p14:creationId xmlns:p14="http://schemas.microsoft.com/office/powerpoint/2010/main" xmlns=""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in Resmi Düzeni 2">
    <p:spTree>
      <p:nvGrpSpPr>
        <p:cNvPr id="1" name=""/>
        <p:cNvGrpSpPr/>
        <p:nvPr/>
      </p:nvGrpSpPr>
      <p:grpSpPr>
        <a:xfrm>
          <a:off x="0" y="0"/>
          <a:ext cx="0" cy="0"/>
          <a:chOff x="0" y="0"/>
          <a:chExt cx="0" cy="0"/>
        </a:xfrm>
      </p:grpSpPr>
      <p:sp>
        <p:nvSpPr>
          <p:cNvPr id="7" name="Resim Yer Tutucusu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000" b="1" spc="-300">
                <a:solidFill>
                  <a:schemeClr val="tx1">
                    <a:lumMod val="75000"/>
                    <a:lumOff val="25000"/>
                  </a:schemeClr>
                </a:solidFill>
              </a:defRPr>
            </a:lvl1pPr>
          </a:lstStyle>
          <a:p>
            <a:pPr rtl="0"/>
            <a:r>
              <a:rPr lang="tr-TR" dirty="0"/>
              <a:t>Sayfa başlığını düzenlemek için tıklayın</a:t>
            </a:r>
          </a:p>
        </p:txBody>
      </p:sp>
      <p:sp>
        <p:nvSpPr>
          <p:cNvPr id="10" name="Alt Başlık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
        <p:nvSpPr>
          <p:cNvPr id="8" name="Dikdörtgen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tr-TR" dirty="0"/>
          </a:p>
        </p:txBody>
      </p:sp>
    </p:spTree>
    <p:extLst>
      <p:ext uri="{BB962C8B-B14F-4D97-AF65-F5344CB8AC3E}">
        <p14:creationId xmlns:p14="http://schemas.microsoft.com/office/powerpoint/2010/main" xmlns=""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9" name="Alt Başlık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Karşılaştırma Sol Yer Tutucu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4" name="İçerik Yer Tutucusu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12" name="Karşılaştırma Sol Yer Tutucu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tr-TR" smtClean="0"/>
              <a:t>Asıl metin stillerini düzenlemek için tıklatın</a:t>
            </a:r>
          </a:p>
        </p:txBody>
      </p:sp>
      <p:sp>
        <p:nvSpPr>
          <p:cNvPr id="8" name="Metin Yer Tutucusu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tr-TR" dirty="0"/>
              <a:t>Alt bilgi ekleme</a:t>
            </a:r>
          </a:p>
        </p:txBody>
      </p:sp>
      <p:sp>
        <p:nvSpPr>
          <p:cNvPr id="6" name="Slayt Numarası Yer Tutucusu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üyük Fotoğraf">
    <p:spTree>
      <p:nvGrpSpPr>
        <p:cNvPr id="1" name=""/>
        <p:cNvGrpSpPr/>
        <p:nvPr/>
      </p:nvGrpSpPr>
      <p:grpSpPr>
        <a:xfrm>
          <a:off x="0" y="0"/>
          <a:ext cx="0" cy="0"/>
          <a:chOff x="0" y="0"/>
          <a:chExt cx="0" cy="0"/>
        </a:xfrm>
      </p:grpSpPr>
      <p:sp>
        <p:nvSpPr>
          <p:cNvPr id="7" name="Resim Yer Tutucusu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dirty="0"/>
              <a:t>Resim yazınızı girin</a:t>
            </a:r>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2" name="Slayt Numarası Yer Tutucusu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pPr rtl="0"/>
            <a:fld id="{19B51A1E-902D-48AF-9020-955120F399B6}" type="slidenum">
              <a:rPr lang="tr-TR" smtClean="0"/>
              <a:pPr rtl="0"/>
              <a:t>‹#›</a:t>
            </a:fld>
            <a:endParaRPr lang="tr-TR" dirty="0"/>
          </a:p>
        </p:txBody>
      </p:sp>
      <p:sp>
        <p:nvSpPr>
          <p:cNvPr id="5" name="Başlık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tr-TR" smtClean="0"/>
              <a:t>Asıl başlık stili için tıklatın</a:t>
            </a:r>
            <a:endParaRPr lang="tr-TR" dirty="0"/>
          </a:p>
        </p:txBody>
      </p:sp>
    </p:spTree>
    <p:extLst>
      <p:ext uri="{BB962C8B-B14F-4D97-AF65-F5344CB8AC3E}">
        <p14:creationId xmlns:p14="http://schemas.microsoft.com/office/powerpoint/2010/main" xmlns=""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şekkürler">
    <p:bg>
      <p:bgPr>
        <a:solidFill>
          <a:schemeClr val="bg1">
            <a:lumMod val="95000"/>
          </a:schemeClr>
        </a:solidFill>
        <a:effectLst/>
      </p:bgPr>
    </p:bg>
    <p:spTree>
      <p:nvGrpSpPr>
        <p:cNvPr id="1" name=""/>
        <p:cNvGrpSpPr/>
        <p:nvPr/>
      </p:nvGrpSpPr>
      <p:grpSpPr>
        <a:xfrm>
          <a:off x="0" y="0"/>
          <a:ext cx="0" cy="0"/>
          <a:chOff x="0" y="0"/>
          <a:chExt cx="0" cy="0"/>
        </a:xfrm>
      </p:grpSpPr>
      <p:sp>
        <p:nvSpPr>
          <p:cNvPr id="41" name="Resim Yer Tutucusu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Buraya Sürükleyip Bırakın</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5400" b="1" spc="-300" dirty="0"/>
            </a:lvl1pPr>
          </a:lstStyle>
          <a:p>
            <a:pPr lvl="0" algn="r" rtl="0"/>
            <a:r>
              <a:rPr lang="tr-TR" dirty="0"/>
              <a:t>Teşekkürler</a:t>
            </a:r>
          </a:p>
        </p:txBody>
      </p:sp>
      <p:sp>
        <p:nvSpPr>
          <p:cNvPr id="9" name="Metin Yer Tutucusu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Tam Ad</a:t>
            </a:r>
          </a:p>
        </p:txBody>
      </p:sp>
      <p:sp>
        <p:nvSpPr>
          <p:cNvPr id="10" name="Metin Yer Tutucusu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Telefon Numarası</a:t>
            </a:r>
          </a:p>
        </p:txBody>
      </p:sp>
      <p:sp>
        <p:nvSpPr>
          <p:cNvPr id="11" name="Metin Yer Tutucusu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E-posta veya Sosyal Medya Tanıtıcısı</a:t>
            </a:r>
          </a:p>
        </p:txBody>
      </p:sp>
      <p:sp>
        <p:nvSpPr>
          <p:cNvPr id="12" name="Metin Yer Tutucusu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Şirket Web Sitesi</a:t>
            </a:r>
          </a:p>
        </p:txBody>
      </p:sp>
      <p:sp>
        <p:nvSpPr>
          <p:cNvPr id="15" name="Dikdörtgen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4" name="Dikdörtgen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3" name="Dikdörtgen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8" name="Dikdörtgen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5" name="Slayt Numarası Yer Tutucusu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7" name="Alt Başlık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Alt Bilgi Yer Tutucusu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pPr rtl="0"/>
            <a:fld id="{19B51A1E-902D-48AF-9020-955120F399B6}" type="slidenum">
              <a:rPr lang="tr-TR" smtClean="0"/>
              <a:pPr rtl="0"/>
              <a:t>‹#›</a:t>
            </a:fld>
            <a:endParaRPr lang="tr-TR" dirty="0"/>
          </a:p>
        </p:txBody>
      </p:sp>
    </p:spTree>
    <p:extLst>
      <p:ext uri="{BB962C8B-B14F-4D97-AF65-F5344CB8AC3E}">
        <p14:creationId xmlns:p14="http://schemas.microsoft.com/office/powerpoint/2010/main" xmlns=""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3EB0D177-9AA4-42F4-9CD7-CD206217CA6D}"/>
              </a:ext>
            </a:extLst>
          </p:cNvPr>
          <p:cNvSpPr/>
          <p:nvPr/>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8" name="Dikdörtgen 27">
            <a:extLst>
              <a:ext uri="{FF2B5EF4-FFF2-40B4-BE49-F238E27FC236}">
                <a16:creationId xmlns:a16="http://schemas.microsoft.com/office/drawing/2014/main" xmlns="" id="{C825DB53-D610-4A40-AFDC-EBC47DB613CE}"/>
              </a:ext>
            </a:extLst>
          </p:cNvPr>
          <p:cNvSpPr/>
          <p:nvPr/>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31" name="Serbest Form: Şekil 30">
            <a:extLst>
              <a:ext uri="{FF2B5EF4-FFF2-40B4-BE49-F238E27FC236}">
                <a16:creationId xmlns:a16="http://schemas.microsoft.com/office/drawing/2014/main" xmlns="" id="{C2B9A6A4-83D0-40B1-8B15-964C84BF0705}"/>
              </a:ext>
            </a:extLst>
          </p:cNvPr>
          <p:cNvSpPr/>
          <p:nvPr/>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Yer Tutucusu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tr-TR" dirty="0"/>
              <a:t>Sayfa başlığını düzenlemek için tıklayın</a:t>
            </a:r>
          </a:p>
        </p:txBody>
      </p:sp>
      <p:sp>
        <p:nvSpPr>
          <p:cNvPr id="3" name="Metin Yer Tutucusu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 Bilgi Yer Tutucusu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tr-TR" dirty="0"/>
              <a:t>Alt bilgi ekleme</a:t>
            </a:r>
          </a:p>
        </p:txBody>
      </p:sp>
      <p:sp>
        <p:nvSpPr>
          <p:cNvPr id="6" name="Slayt Numarası Yer Tutucusu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tr-TR" smtClean="0"/>
              <a:pPr rtl="0"/>
              <a:t>‹#›</a:t>
            </a:fld>
            <a:endParaRPr lang="tr-TR" dirty="0"/>
          </a:p>
        </p:txBody>
      </p:sp>
      <p:sp>
        <p:nvSpPr>
          <p:cNvPr id="4" name="Metin Kutusu 3">
            <a:extLst>
              <a:ext uri="{FF2B5EF4-FFF2-40B4-BE49-F238E27FC236}">
                <a16:creationId xmlns:a16="http://schemas.microsoft.com/office/drawing/2014/main" xmlns="" id="{34FDC6F9-37F9-4E25-AECA-D307B8421C73}"/>
              </a:ext>
            </a:extLst>
          </p:cNvPr>
          <p:cNvSpPr txBox="1"/>
          <p:nvPr/>
        </p:nvSpPr>
        <p:spPr>
          <a:xfrm>
            <a:off x="10243100" y="6425858"/>
            <a:ext cx="1053900" cy="374127"/>
          </a:xfrm>
          <a:prstGeom prst="rect">
            <a:avLst/>
          </a:prstGeom>
          <a:noFill/>
        </p:spPr>
        <p:txBody>
          <a:bodyPr wrap="square" tIns="108000" bIns="0" rtlCol="0" anchor="ctr">
            <a:spAutoFit/>
          </a:bodyPr>
          <a:lstStyle/>
          <a:p>
            <a:pPr algn="r" rtl="0">
              <a:lnSpc>
                <a:spcPts val="1000"/>
              </a:lnSpc>
            </a:pPr>
            <a:r>
              <a:rPr lang="tr-TR" sz="2500" b="1" i="0" spc="-100" dirty="0">
                <a:solidFill>
                  <a:schemeClr val="accent1"/>
                </a:solidFill>
                <a:latin typeface="+mj-lt"/>
              </a:rPr>
              <a:t>TREY</a:t>
            </a:r>
            <a:r>
              <a:rPr lang="tr-TR" sz="1600" b="1" i="0" spc="-100" dirty="0">
                <a:solidFill>
                  <a:schemeClr val="accent1"/>
                </a:solidFill>
                <a:latin typeface="+mj-lt"/>
              </a:rPr>
              <a:t> </a:t>
            </a:r>
            <a:r>
              <a:rPr lang="tr-TR" sz="1600" b="1" i="0" spc="-100" baseline="0" dirty="0">
                <a:solidFill>
                  <a:schemeClr val="accent1"/>
                </a:solidFill>
                <a:latin typeface="+mj-lt"/>
              </a:rPr>
              <a:t/>
            </a:r>
            <a:br>
              <a:rPr lang="tr-TR" sz="1600" b="1" i="0" spc="-100" baseline="0" dirty="0">
                <a:solidFill>
                  <a:schemeClr val="accent1"/>
                </a:solidFill>
                <a:latin typeface="+mj-lt"/>
              </a:rPr>
            </a:br>
            <a:r>
              <a:rPr lang="en-US" sz="1200" b="0" i="0" spc="140" dirty="0">
                <a:solidFill>
                  <a:schemeClr val="tx1">
                    <a:lumMod val="75000"/>
                    <a:lumOff val="25000"/>
                  </a:schemeClr>
                </a:solidFill>
                <a:latin typeface="+mj-lt"/>
              </a:rPr>
              <a:t>research</a:t>
            </a:r>
            <a:endParaRPr lang="tr-TR" sz="1200" b="0" i="0" spc="140" dirty="0">
              <a:solidFill>
                <a:schemeClr val="tx1">
                  <a:lumMod val="75000"/>
                  <a:lumOff val="25000"/>
                </a:schemeClr>
              </a:solidFill>
              <a:latin typeface="+mj-lt"/>
            </a:endParaRPr>
          </a:p>
        </p:txBody>
      </p:sp>
      <p:sp>
        <p:nvSpPr>
          <p:cNvPr id="9" name="Dikdörtgen 8">
            <a:extLst>
              <a:ext uri="{FF2B5EF4-FFF2-40B4-BE49-F238E27FC236}">
                <a16:creationId xmlns:a16="http://schemas.microsoft.com/office/drawing/2014/main" xmlns="" id="{4BC39664-EB8B-4A32-915A-D4308F792772}"/>
              </a:ext>
            </a:extLst>
          </p:cNvPr>
          <p:cNvSpPr/>
          <p:nvPr/>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9" name="Dikdörtgen 28">
            <a:extLst>
              <a:ext uri="{FF2B5EF4-FFF2-40B4-BE49-F238E27FC236}">
                <a16:creationId xmlns:a16="http://schemas.microsoft.com/office/drawing/2014/main" xmlns="" id="{9B49670D-8F18-44A8-B217-67B412095C0D}"/>
              </a:ext>
            </a:extLst>
          </p:cNvPr>
          <p:cNvSpPr/>
          <p:nvPr/>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cxnSp>
        <p:nvCxnSpPr>
          <p:cNvPr id="18" name="Düz Bağlayıcı 17">
            <a:extLst>
              <a:ext uri="{FF2B5EF4-FFF2-40B4-BE49-F238E27FC236}">
                <a16:creationId xmlns:a16="http://schemas.microsoft.com/office/drawing/2014/main" xmlns="" id="{030FA059-EC32-4FFF-9673-48849B2FA43A}"/>
              </a:ext>
            </a:extLst>
          </p:cNvPr>
          <p:cNvCxnSpPr>
            <a:cxnSpLocks/>
          </p:cNvCxnSpPr>
          <p:nvPr/>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descr="Daire şeklinde bir araya gelen eller">
            <a:extLst>
              <a:ext uri="{FF2B5EF4-FFF2-40B4-BE49-F238E27FC236}">
                <a16:creationId xmlns:a16="http://schemas.microsoft.com/office/drawing/2014/main" xmlns="" id="{AA8A1CBA-9BB5-2246-9F4B-98EAD7C90158}"/>
              </a:ext>
            </a:extLst>
          </p:cNvPr>
          <p:cNvPicPr>
            <a:picLocks noGrp="1" noChangeAspect="1"/>
          </p:cNvPicPr>
          <p:nvPr>
            <p:ph type="pic" sz="quarter" idx="10"/>
          </p:nvPr>
        </p:nvPicPr>
        <p:blipFill>
          <a:blip r:embed="rId3"/>
          <a:stretch>
            <a:fillRect/>
          </a:stretch>
        </p:blipFill>
        <p:spPr>
          <a:xfrm>
            <a:off x="0" y="564173"/>
            <a:ext cx="9307773" cy="5538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Başlık 2">
            <a:extLst>
              <a:ext uri="{FF2B5EF4-FFF2-40B4-BE49-F238E27FC236}">
                <a16:creationId xmlns:a16="http://schemas.microsoft.com/office/drawing/2014/main" xmlns="" id="{200B3D2B-613A-41BE-987D-E6A1324B456D}"/>
              </a:ext>
            </a:extLst>
          </p:cNvPr>
          <p:cNvSpPr>
            <a:spLocks noGrp="1"/>
          </p:cNvSpPr>
          <p:nvPr>
            <p:ph type="ctrTitle"/>
          </p:nvPr>
        </p:nvSpPr>
        <p:spPr>
          <a:xfrm>
            <a:off x="1763486" y="2811053"/>
            <a:ext cx="10428514" cy="1261295"/>
          </a:xfrm>
        </p:spPr>
        <p:txBody>
          <a:bodyPr tIns="252000" rtlCol="0"/>
          <a:lstStyle/>
          <a:p>
            <a:pPr rtl="0"/>
            <a:r>
              <a:rPr lang="tr-TR" sz="6000" dirty="0" smtClean="0"/>
              <a:t>SANCILI BİR DÖNEM: ERGENLİK</a:t>
            </a:r>
            <a:endParaRPr lang="tr-TR" sz="6000" dirty="0"/>
          </a:p>
        </p:txBody>
      </p:sp>
      <p:sp>
        <p:nvSpPr>
          <p:cNvPr id="4" name="Alt Başlık 3">
            <a:extLst>
              <a:ext uri="{FF2B5EF4-FFF2-40B4-BE49-F238E27FC236}">
                <a16:creationId xmlns:a16="http://schemas.microsoft.com/office/drawing/2014/main" xmlns="" id="{4772945D-CA91-4CFE-8EB7-941C7618C994}"/>
              </a:ext>
            </a:extLst>
          </p:cNvPr>
          <p:cNvSpPr>
            <a:spLocks noGrp="1"/>
          </p:cNvSpPr>
          <p:nvPr>
            <p:ph type="subTitle" idx="1"/>
          </p:nvPr>
        </p:nvSpPr>
        <p:spPr>
          <a:xfrm>
            <a:off x="3200400" y="4061039"/>
            <a:ext cx="8991600" cy="580921"/>
          </a:xfrm>
        </p:spPr>
        <p:txBody>
          <a:bodyPr rtlCol="0"/>
          <a:lstStyle/>
          <a:p>
            <a:pPr rtl="0"/>
            <a:r>
              <a:rPr lang="tr-TR" dirty="0" smtClean="0"/>
              <a:t>ERGENLİK DÖNEMİ KARŞILAŞILAN </a:t>
            </a:r>
            <a:r>
              <a:rPr lang="tr-TR" dirty="0" smtClean="0"/>
              <a:t>DURUMLAR -</a:t>
            </a:r>
            <a:r>
              <a:rPr lang="tr-TR" dirty="0" smtClean="0"/>
              <a:t>VELİYE YÖNELİK BİLGİLENDİRME</a:t>
            </a:r>
            <a:endParaRPr lang="tr-TR" dirty="0"/>
          </a:p>
        </p:txBody>
      </p:sp>
      <p:sp>
        <p:nvSpPr>
          <p:cNvPr id="51" name="Metin Kutusu 50">
            <a:extLst>
              <a:ext uri="{FF2B5EF4-FFF2-40B4-BE49-F238E27FC236}">
                <a16:creationId xmlns:a16="http://schemas.microsoft.com/office/drawing/2014/main" xmlns="" id="{66C1DE0A-7865-466B-B5D7-781C92357026}"/>
              </a:ext>
            </a:extLst>
          </p:cNvPr>
          <p:cNvSpPr txBox="1"/>
          <p:nvPr/>
        </p:nvSpPr>
        <p:spPr>
          <a:xfrm>
            <a:off x="9280479" y="4889630"/>
            <a:ext cx="2911522" cy="770774"/>
          </a:xfrm>
          <a:prstGeom prst="rect">
            <a:avLst/>
          </a:prstGeom>
          <a:noFill/>
        </p:spPr>
        <p:txBody>
          <a:bodyPr wrap="square" tIns="108000" bIns="0" rtlCol="0" anchor="ctr">
            <a:spAutoFit/>
          </a:bodyPr>
          <a:lstStyle/>
          <a:p>
            <a:pPr algn="ctr"/>
            <a:r>
              <a:rPr lang="tr-TR" b="1" u="sng" dirty="0" smtClean="0">
                <a:latin typeface="+mj-lt"/>
              </a:rPr>
              <a:t> PSİKOLOJİK </a:t>
            </a:r>
            <a:r>
              <a:rPr lang="tr-TR" b="1" u="sng" dirty="0" smtClean="0">
                <a:latin typeface="+mj-lt"/>
              </a:rPr>
              <a:t>DANIŞMAN</a:t>
            </a:r>
            <a:endParaRPr lang="tr-TR" b="1" u="sng" dirty="0" smtClean="0">
              <a:latin typeface="+mj-lt"/>
            </a:endParaRPr>
          </a:p>
          <a:p>
            <a:pPr algn="ctr">
              <a:lnSpc>
                <a:spcPts val="1500"/>
              </a:lnSpc>
            </a:pPr>
            <a:endParaRPr lang="tr-TR" dirty="0" smtClean="0">
              <a:latin typeface="+mj-lt"/>
            </a:endParaRPr>
          </a:p>
          <a:p>
            <a:pPr algn="ctr">
              <a:lnSpc>
                <a:spcPts val="1500"/>
              </a:lnSpc>
            </a:pPr>
            <a:r>
              <a:rPr lang="tr-TR" dirty="0" smtClean="0">
                <a:latin typeface="+mj-lt"/>
              </a:rPr>
              <a:t>EGE BERYÜZ</a:t>
            </a:r>
          </a:p>
        </p:txBody>
      </p:sp>
      <p:pic>
        <p:nvPicPr>
          <p:cNvPr id="7" name="6 Resim" descr="kpEhII4D_400x400.jpg"/>
          <p:cNvPicPr>
            <a:picLocks noChangeAspect="1"/>
          </p:cNvPicPr>
          <p:nvPr/>
        </p:nvPicPr>
        <p:blipFill>
          <a:blip r:embed="rId4"/>
          <a:srcRect t="12482" r="-1677" b="17653"/>
          <a:stretch>
            <a:fillRect/>
          </a:stretch>
        </p:blipFill>
        <p:spPr>
          <a:xfrm>
            <a:off x="9621672" y="668740"/>
            <a:ext cx="2406555" cy="1552399"/>
          </a:xfrm>
          <a:prstGeom prst="rect">
            <a:avLst/>
          </a:prstGeom>
          <a:ln>
            <a:noFill/>
          </a:ln>
          <a:effectLst>
            <a:softEdge rad="112500"/>
          </a:effectLst>
        </p:spPr>
      </p:pic>
    </p:spTree>
    <p:extLst>
      <p:ext uri="{BB962C8B-B14F-4D97-AF65-F5344CB8AC3E}">
        <p14:creationId xmlns:p14="http://schemas.microsoft.com/office/powerpoint/2010/main" xmlns=""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Resim" descr="ergenlik_16_9_1597914611.jpg"/>
          <p:cNvPicPr>
            <a:picLocks noChangeAspect="1"/>
          </p:cNvPicPr>
          <p:nvPr/>
        </p:nvPicPr>
        <p:blipFill>
          <a:blip r:embed="rId3"/>
          <a:stretch>
            <a:fillRect/>
          </a:stretch>
        </p:blipFill>
        <p:spPr>
          <a:xfrm>
            <a:off x="0" y="0"/>
            <a:ext cx="12192000" cy="6276834"/>
          </a:xfrm>
          <a:prstGeom prst="rect">
            <a:avLst/>
          </a:prstGeom>
        </p:spPr>
      </p:pic>
      <p:sp>
        <p:nvSpPr>
          <p:cNvPr id="9" name="Slayt Numarası Yer Tutucusu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tr-TR" smtClean="0"/>
              <a:pPr rtl="0"/>
              <a:t>10</a:t>
            </a:fld>
            <a:endParaRPr lang="tr-TR" dirty="0"/>
          </a:p>
        </p:txBody>
      </p:sp>
      <p:sp>
        <p:nvSpPr>
          <p:cNvPr id="11" name="10 Dikdörtgen"/>
          <p:cNvSpPr/>
          <p:nvPr/>
        </p:nvSpPr>
        <p:spPr>
          <a:xfrm>
            <a:off x="325606" y="2967335"/>
            <a:ext cx="11540788" cy="461665"/>
          </a:xfrm>
          <a:prstGeom prst="rect">
            <a:avLst/>
          </a:prstGeom>
          <a:solidFill>
            <a:schemeClr val="bg1">
              <a:lumMod val="85000"/>
            </a:schemeClr>
          </a:solidFill>
        </p:spPr>
        <p:txBody>
          <a:bodyPr wrap="none" lIns="91440" tIns="45720" rIns="91440" bIns="45720">
            <a:spAutoFit/>
          </a:bodyPr>
          <a:lstStyle/>
          <a:p>
            <a:pPr algn="ctr"/>
            <a:r>
              <a:rPr lang="tr-T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 DURUMLARIN</a:t>
            </a:r>
            <a:r>
              <a:rPr lang="tr-TR" sz="2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HEPSİNİN EN AZINDAN ÇOĞUNUN GEÇİCİ OLDUĞUNU UNUTMAYINIZ !!  </a:t>
            </a:r>
            <a:endParaRPr lang="tr-T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580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rkadaşlık ile ilgili görsel sonucu"/>
          <p:cNvPicPr>
            <a:picLocks noChangeAspect="1" noChangeArrowheads="1"/>
          </p:cNvPicPr>
          <p:nvPr/>
        </p:nvPicPr>
        <p:blipFill>
          <a:blip r:embed="rId3">
            <a:lum bright="40000"/>
          </a:blip>
          <a:srcRect r="-2215" b="14477"/>
          <a:stretch>
            <a:fillRect/>
          </a:stretch>
        </p:blipFill>
        <p:spPr bwMode="auto">
          <a:xfrm>
            <a:off x="4555762" y="2616735"/>
            <a:ext cx="7636238" cy="4057020"/>
          </a:xfrm>
          <a:prstGeom prst="rect">
            <a:avLst/>
          </a:prstGeom>
          <a:noFill/>
          <a:ln w="9525">
            <a:noFill/>
            <a:miter lim="800000"/>
            <a:headEnd/>
            <a:tailEnd/>
          </a:ln>
        </p:spPr>
      </p:pic>
      <p:sp>
        <p:nvSpPr>
          <p:cNvPr id="2" name="Başlık 1">
            <a:extLst>
              <a:ext uri="{FF2B5EF4-FFF2-40B4-BE49-F238E27FC236}">
                <a16:creationId xmlns:a16="http://schemas.microsoft.com/office/drawing/2014/main" xmlns="" id="{E7267129-D582-495A-8F4B-6B9075899DD6}"/>
              </a:ext>
            </a:extLst>
          </p:cNvPr>
          <p:cNvSpPr>
            <a:spLocks noGrp="1"/>
          </p:cNvSpPr>
          <p:nvPr>
            <p:ph type="title"/>
          </p:nvPr>
        </p:nvSpPr>
        <p:spPr/>
        <p:txBody>
          <a:bodyPr rtlCol="0"/>
          <a:lstStyle/>
          <a:p>
            <a:pPr rtl="0"/>
            <a:r>
              <a:rPr lang="tr-TR" dirty="0" smtClean="0">
                <a:solidFill>
                  <a:srgbClr val="00B0F0"/>
                </a:solidFill>
              </a:rPr>
              <a:t>ERGENLERİN SOSYALLEŞMESİ</a:t>
            </a:r>
            <a:endParaRPr lang="tr-TR" dirty="0">
              <a:solidFill>
                <a:srgbClr val="00B0F0"/>
              </a:solidFill>
            </a:endParaRPr>
          </a:p>
        </p:txBody>
      </p:sp>
      <p:sp>
        <p:nvSpPr>
          <p:cNvPr id="3" name="Metin Yer Tutucusu 2">
            <a:extLst>
              <a:ext uri="{FF2B5EF4-FFF2-40B4-BE49-F238E27FC236}">
                <a16:creationId xmlns:a16="http://schemas.microsoft.com/office/drawing/2014/main" xmlns="" id="{F204AFD2-303D-4B48-AA3E-C96B74D8127A}"/>
              </a:ext>
            </a:extLst>
          </p:cNvPr>
          <p:cNvSpPr>
            <a:spLocks noGrp="1"/>
          </p:cNvSpPr>
          <p:nvPr>
            <p:ph type="body" sz="quarter" idx="32"/>
          </p:nvPr>
        </p:nvSpPr>
        <p:spPr/>
        <p:txBody>
          <a:bodyPr rtlCol="0"/>
          <a:lstStyle/>
          <a:p>
            <a:pPr algn="ctr">
              <a:lnSpc>
                <a:spcPct val="150000"/>
              </a:lnSpc>
            </a:pPr>
            <a:r>
              <a:rPr lang="tr-TR" b="1" dirty="0" smtClean="0">
                <a:solidFill>
                  <a:schemeClr val="tx1"/>
                </a:solidFill>
              </a:rPr>
              <a:t>Toplumsallaşma = Arkadaşlık</a:t>
            </a:r>
          </a:p>
          <a:p>
            <a:pPr>
              <a:lnSpc>
                <a:spcPct val="150000"/>
              </a:lnSpc>
              <a:buFont typeface="Wingdings" pitchFamily="2" charset="2"/>
              <a:buChar char="ü"/>
            </a:pPr>
            <a:r>
              <a:rPr lang="en-US" dirty="0" err="1" smtClean="0">
                <a:solidFill>
                  <a:schemeClr val="tx1"/>
                </a:solidFill>
              </a:rPr>
              <a:t>Arkadaşlar</a:t>
            </a:r>
            <a:r>
              <a:rPr lang="tr-TR" dirty="0" smtClean="0">
                <a:solidFill>
                  <a:schemeClr val="tx1"/>
                </a:solidFill>
              </a:rPr>
              <a:t>,</a:t>
            </a:r>
            <a:r>
              <a:rPr lang="en-US" dirty="0" smtClean="0">
                <a:solidFill>
                  <a:schemeClr val="tx1"/>
                </a:solidFill>
              </a:rPr>
              <a:t> </a:t>
            </a:r>
            <a:r>
              <a:rPr lang="en-US" dirty="0" err="1" smtClean="0">
                <a:solidFill>
                  <a:schemeClr val="tx1"/>
                </a:solidFill>
              </a:rPr>
              <a:t>aileden</a:t>
            </a:r>
            <a:r>
              <a:rPr lang="en-US" dirty="0" smtClean="0">
                <a:solidFill>
                  <a:schemeClr val="tx1"/>
                </a:solidFill>
              </a:rPr>
              <a:t> </a:t>
            </a:r>
            <a:r>
              <a:rPr lang="en-US" dirty="0" err="1" smtClean="0">
                <a:solidFill>
                  <a:schemeClr val="tx1"/>
                </a:solidFill>
              </a:rPr>
              <a:t>daha</a:t>
            </a:r>
            <a:r>
              <a:rPr lang="en-US" dirty="0" smtClean="0">
                <a:solidFill>
                  <a:schemeClr val="tx1"/>
                </a:solidFill>
              </a:rPr>
              <a:t> </a:t>
            </a:r>
            <a:r>
              <a:rPr lang="en-US" dirty="0" err="1" smtClean="0">
                <a:solidFill>
                  <a:schemeClr val="tx1"/>
                </a:solidFill>
              </a:rPr>
              <a:t>ön</a:t>
            </a:r>
            <a:r>
              <a:rPr lang="en-US" dirty="0" smtClean="0">
                <a:solidFill>
                  <a:schemeClr val="tx1"/>
                </a:solidFill>
              </a:rPr>
              <a:t> </a:t>
            </a:r>
            <a:r>
              <a:rPr lang="en-US" dirty="0" err="1" smtClean="0">
                <a:solidFill>
                  <a:schemeClr val="tx1"/>
                </a:solidFill>
              </a:rPr>
              <a:t>plandadır</a:t>
            </a:r>
            <a:r>
              <a:rPr lang="en-US" dirty="0" smtClean="0">
                <a:solidFill>
                  <a:schemeClr val="tx1"/>
                </a:solidFill>
              </a:rPr>
              <a:t>.</a:t>
            </a:r>
            <a:r>
              <a:rPr lang="tr-TR" dirty="0" smtClean="0">
                <a:solidFill>
                  <a:schemeClr val="tx1"/>
                </a:solidFill>
              </a:rPr>
              <a:t>  </a:t>
            </a:r>
          </a:p>
          <a:p>
            <a:pPr>
              <a:lnSpc>
                <a:spcPct val="150000"/>
              </a:lnSpc>
              <a:buFont typeface="Wingdings" pitchFamily="2" charset="2"/>
              <a:buChar char="ü"/>
            </a:pPr>
            <a:r>
              <a:rPr lang="en-US" dirty="0" err="1" smtClean="0">
                <a:solidFill>
                  <a:schemeClr val="tx1"/>
                </a:solidFill>
              </a:rPr>
              <a:t>Toplumsal</a:t>
            </a:r>
            <a:r>
              <a:rPr lang="en-US" dirty="0" smtClean="0">
                <a:solidFill>
                  <a:schemeClr val="tx1"/>
                </a:solidFill>
              </a:rPr>
              <a:t> </a:t>
            </a:r>
            <a:r>
              <a:rPr lang="en-US" dirty="0" err="1" smtClean="0">
                <a:solidFill>
                  <a:schemeClr val="tx1"/>
                </a:solidFill>
              </a:rPr>
              <a:t>olaylara</a:t>
            </a:r>
            <a:r>
              <a:rPr lang="en-US" dirty="0" smtClean="0">
                <a:solidFill>
                  <a:schemeClr val="tx1"/>
                </a:solidFill>
              </a:rPr>
              <a:t> </a:t>
            </a:r>
            <a:r>
              <a:rPr lang="en-US" dirty="0" err="1" smtClean="0">
                <a:solidFill>
                  <a:schemeClr val="tx1"/>
                </a:solidFill>
              </a:rPr>
              <a:t>ve</a:t>
            </a:r>
            <a:r>
              <a:rPr lang="en-US" dirty="0" smtClean="0">
                <a:solidFill>
                  <a:schemeClr val="tx1"/>
                </a:solidFill>
              </a:rPr>
              <a:t> </a:t>
            </a:r>
            <a:r>
              <a:rPr lang="en-US" dirty="0" err="1" smtClean="0">
                <a:solidFill>
                  <a:schemeClr val="tx1"/>
                </a:solidFill>
              </a:rPr>
              <a:t>politikaya</a:t>
            </a:r>
            <a:r>
              <a:rPr lang="en-US" dirty="0" smtClean="0">
                <a:solidFill>
                  <a:schemeClr val="tx1"/>
                </a:solidFill>
              </a:rPr>
              <a:t> </a:t>
            </a:r>
            <a:r>
              <a:rPr lang="en-US" dirty="0" err="1" smtClean="0">
                <a:solidFill>
                  <a:schemeClr val="tx1"/>
                </a:solidFill>
              </a:rPr>
              <a:t>ilgi</a:t>
            </a:r>
            <a:r>
              <a:rPr lang="tr-TR" dirty="0" smtClean="0">
                <a:solidFill>
                  <a:schemeClr val="tx1"/>
                </a:solidFill>
              </a:rPr>
              <a:t>sinin artması normaldir. </a:t>
            </a:r>
          </a:p>
          <a:p>
            <a:pPr>
              <a:lnSpc>
                <a:spcPct val="150000"/>
              </a:lnSpc>
              <a:buFont typeface="Wingdings" pitchFamily="2" charset="2"/>
              <a:buChar char="ü"/>
            </a:pPr>
            <a:r>
              <a:rPr lang="tr-TR" dirty="0" smtClean="0">
                <a:solidFill>
                  <a:schemeClr val="tx1"/>
                </a:solidFill>
              </a:rPr>
              <a:t>Arkadaşlarıyla buluşmak ve kendini</a:t>
            </a:r>
            <a:r>
              <a:rPr lang="en-US" dirty="0" smtClean="0">
                <a:solidFill>
                  <a:schemeClr val="tx1"/>
                </a:solidFill>
              </a:rPr>
              <a:t> </a:t>
            </a:r>
            <a:r>
              <a:rPr lang="en-US" dirty="0" err="1" smtClean="0">
                <a:solidFill>
                  <a:schemeClr val="tx1"/>
                </a:solidFill>
              </a:rPr>
              <a:t>kabul</a:t>
            </a:r>
            <a:r>
              <a:rPr lang="en-US" dirty="0" smtClean="0">
                <a:solidFill>
                  <a:schemeClr val="tx1"/>
                </a:solidFill>
              </a:rPr>
              <a:t> </a:t>
            </a:r>
            <a:r>
              <a:rPr lang="en-US" dirty="0" err="1" smtClean="0">
                <a:solidFill>
                  <a:schemeClr val="tx1"/>
                </a:solidFill>
              </a:rPr>
              <a:t>ettirme</a:t>
            </a:r>
            <a:r>
              <a:rPr lang="tr-TR" dirty="0" smtClean="0">
                <a:solidFill>
                  <a:schemeClr val="tx1"/>
                </a:solidFill>
              </a:rPr>
              <a:t>k çok önemlidir.</a:t>
            </a:r>
          </a:p>
          <a:p>
            <a:pPr>
              <a:lnSpc>
                <a:spcPct val="150000"/>
              </a:lnSpc>
              <a:buFont typeface="Wingdings" pitchFamily="2" charset="2"/>
              <a:buChar char="ü"/>
            </a:pPr>
            <a:r>
              <a:rPr lang="tr-TR" dirty="0" smtClean="0">
                <a:solidFill>
                  <a:schemeClr val="tx1"/>
                </a:solidFill>
              </a:rPr>
              <a:t>Olumsuz davranışlar gösterdiğinde “Arkadaşları yüzünden böyle oldu.” düşüncesi sizi sarabilir ancak arkadaş tercihine karışılması veya yasaklama bu çerçevede işe yaramamaktadır. Bunun yerine arkadaşlarıyla tanışmayı, buluşmayı önerebilir ve hep beraber daha yakından beraber olma ve tabiri caizse takip fırsatı  yakalanabilir.</a:t>
            </a:r>
          </a:p>
          <a:p>
            <a:pPr>
              <a:lnSpc>
                <a:spcPct val="150000"/>
              </a:lnSpc>
              <a:buFont typeface="Wingdings" pitchFamily="2" charset="2"/>
              <a:buChar char="ü"/>
            </a:pPr>
            <a:r>
              <a:rPr lang="tr-TR" b="1" dirty="0" smtClean="0">
                <a:solidFill>
                  <a:schemeClr val="tx1"/>
                </a:solidFill>
              </a:rPr>
              <a:t>G</a:t>
            </a:r>
            <a:r>
              <a:rPr lang="en-US" b="1" dirty="0" err="1" smtClean="0">
                <a:solidFill>
                  <a:schemeClr val="tx1"/>
                </a:solidFill>
              </a:rPr>
              <a:t>ün</a:t>
            </a:r>
            <a:r>
              <a:rPr lang="en-US" b="1" dirty="0" smtClean="0">
                <a:solidFill>
                  <a:schemeClr val="tx1"/>
                </a:solidFill>
              </a:rPr>
              <a:t> </a:t>
            </a:r>
            <a:r>
              <a:rPr lang="en-US" b="1" dirty="0" err="1" smtClean="0">
                <a:solidFill>
                  <a:schemeClr val="tx1"/>
                </a:solidFill>
              </a:rPr>
              <a:t>boyu</a:t>
            </a:r>
            <a:r>
              <a:rPr lang="en-US" b="1" dirty="0" smtClean="0">
                <a:solidFill>
                  <a:schemeClr val="tx1"/>
                </a:solidFill>
              </a:rPr>
              <a:t> </a:t>
            </a:r>
            <a:r>
              <a:rPr lang="en-US" b="1" dirty="0" err="1" smtClean="0">
                <a:solidFill>
                  <a:schemeClr val="tx1"/>
                </a:solidFill>
              </a:rPr>
              <a:t>beraber</a:t>
            </a:r>
            <a:r>
              <a:rPr lang="en-US" b="1" dirty="0" smtClean="0">
                <a:solidFill>
                  <a:schemeClr val="tx1"/>
                </a:solidFill>
              </a:rPr>
              <a:t> </a:t>
            </a:r>
            <a:r>
              <a:rPr lang="tr-TR" b="1" dirty="0" smtClean="0">
                <a:solidFill>
                  <a:schemeClr val="tx1"/>
                </a:solidFill>
              </a:rPr>
              <a:t>olduğu</a:t>
            </a:r>
            <a:r>
              <a:rPr lang="en-US" b="1" dirty="0" smtClean="0">
                <a:solidFill>
                  <a:schemeClr val="tx1"/>
                </a:solidFill>
              </a:rPr>
              <a:t> </a:t>
            </a:r>
            <a:r>
              <a:rPr lang="en-US" b="1" dirty="0" err="1" smtClean="0">
                <a:solidFill>
                  <a:schemeClr val="tx1"/>
                </a:solidFill>
              </a:rPr>
              <a:t>arkadaşına</a:t>
            </a:r>
            <a:r>
              <a:rPr lang="en-US" b="1" dirty="0" smtClean="0">
                <a:solidFill>
                  <a:schemeClr val="tx1"/>
                </a:solidFill>
              </a:rPr>
              <a:t> </a:t>
            </a:r>
            <a:r>
              <a:rPr lang="en-US" b="1" dirty="0" err="1" smtClean="0">
                <a:solidFill>
                  <a:schemeClr val="tx1"/>
                </a:solidFill>
              </a:rPr>
              <a:t>yüzlerce</a:t>
            </a:r>
            <a:r>
              <a:rPr lang="en-US" b="1" dirty="0" smtClean="0">
                <a:solidFill>
                  <a:schemeClr val="tx1"/>
                </a:solidFill>
              </a:rPr>
              <a:t> </a:t>
            </a:r>
            <a:r>
              <a:rPr lang="en-US" b="1" dirty="0" err="1" smtClean="0">
                <a:solidFill>
                  <a:schemeClr val="tx1"/>
                </a:solidFill>
              </a:rPr>
              <a:t>mesaj</a:t>
            </a:r>
            <a:r>
              <a:rPr lang="en-US" b="1" dirty="0" smtClean="0">
                <a:solidFill>
                  <a:schemeClr val="tx1"/>
                </a:solidFill>
              </a:rPr>
              <a:t> </a:t>
            </a:r>
            <a:r>
              <a:rPr lang="en-US" b="1" dirty="0" err="1" smtClean="0">
                <a:solidFill>
                  <a:schemeClr val="tx1"/>
                </a:solidFill>
              </a:rPr>
              <a:t>atabilir</a:t>
            </a:r>
            <a:r>
              <a:rPr lang="en-US" b="1" dirty="0" smtClean="0">
                <a:solidFill>
                  <a:schemeClr val="tx1"/>
                </a:solidFill>
              </a:rPr>
              <a:t> </a:t>
            </a:r>
            <a:r>
              <a:rPr lang="en-US" b="1" dirty="0" err="1" smtClean="0">
                <a:solidFill>
                  <a:schemeClr val="tx1"/>
                </a:solidFill>
              </a:rPr>
              <a:t>ya</a:t>
            </a:r>
            <a:r>
              <a:rPr lang="en-US" b="1" dirty="0" smtClean="0">
                <a:solidFill>
                  <a:schemeClr val="tx1"/>
                </a:solidFill>
              </a:rPr>
              <a:t> </a:t>
            </a:r>
            <a:r>
              <a:rPr lang="en-US" b="1" dirty="0" err="1" smtClean="0">
                <a:solidFill>
                  <a:schemeClr val="tx1"/>
                </a:solidFill>
              </a:rPr>
              <a:t>da</a:t>
            </a:r>
            <a:r>
              <a:rPr lang="en-US" b="1" dirty="0" smtClean="0">
                <a:solidFill>
                  <a:schemeClr val="tx1"/>
                </a:solidFill>
              </a:rPr>
              <a:t>  </a:t>
            </a:r>
            <a:r>
              <a:rPr lang="en-US" b="1" dirty="0" err="1" smtClean="0">
                <a:solidFill>
                  <a:schemeClr val="tx1"/>
                </a:solidFill>
              </a:rPr>
              <a:t>facebook</a:t>
            </a:r>
            <a:r>
              <a:rPr lang="tr-TR" b="1" dirty="0" smtClean="0">
                <a:solidFill>
                  <a:schemeClr val="tx1"/>
                </a:solidFill>
              </a:rPr>
              <a:t>, </a:t>
            </a:r>
            <a:r>
              <a:rPr lang="tr-TR" b="1" dirty="0" err="1" smtClean="0">
                <a:solidFill>
                  <a:schemeClr val="tx1"/>
                </a:solidFill>
              </a:rPr>
              <a:t>instagramda</a:t>
            </a:r>
            <a:r>
              <a:rPr lang="tr-TR" b="1" dirty="0" smtClean="0">
                <a:solidFill>
                  <a:schemeClr val="tx1"/>
                </a:solidFill>
              </a:rPr>
              <a:t> vb.                                                                        </a:t>
            </a:r>
            <a:r>
              <a:rPr lang="en-US" b="1" dirty="0" smtClean="0">
                <a:solidFill>
                  <a:schemeClr val="tx1"/>
                </a:solidFill>
              </a:rPr>
              <a:t> </a:t>
            </a:r>
            <a:r>
              <a:rPr lang="tr-TR" b="1" dirty="0" smtClean="0">
                <a:solidFill>
                  <a:schemeClr val="tx1"/>
                </a:solidFill>
              </a:rPr>
              <a:t>        </a:t>
            </a:r>
            <a:r>
              <a:rPr lang="en-US" b="1" dirty="0" err="1" smtClean="0">
                <a:solidFill>
                  <a:schemeClr val="tx1"/>
                </a:solidFill>
              </a:rPr>
              <a:t>günün</a:t>
            </a:r>
            <a:r>
              <a:rPr lang="en-US" b="1" dirty="0" smtClean="0">
                <a:solidFill>
                  <a:schemeClr val="tx1"/>
                </a:solidFill>
              </a:rPr>
              <a:t> </a:t>
            </a:r>
            <a:r>
              <a:rPr lang="en-US" b="1" dirty="0" err="1" smtClean="0">
                <a:solidFill>
                  <a:schemeClr val="tx1"/>
                </a:solidFill>
              </a:rPr>
              <a:t>büyük</a:t>
            </a:r>
            <a:r>
              <a:rPr lang="en-US" b="1" dirty="0" smtClean="0">
                <a:solidFill>
                  <a:schemeClr val="tx1"/>
                </a:solidFill>
              </a:rPr>
              <a:t> </a:t>
            </a:r>
            <a:r>
              <a:rPr lang="en-US" b="1" dirty="0" err="1" smtClean="0">
                <a:solidFill>
                  <a:schemeClr val="tx1"/>
                </a:solidFill>
              </a:rPr>
              <a:t>kısmını</a:t>
            </a:r>
            <a:r>
              <a:rPr lang="en-US" b="1" dirty="0" smtClean="0">
                <a:solidFill>
                  <a:schemeClr val="tx1"/>
                </a:solidFill>
              </a:rPr>
              <a:t> </a:t>
            </a:r>
            <a:r>
              <a:rPr lang="en-US" b="1" dirty="0" err="1" smtClean="0">
                <a:solidFill>
                  <a:schemeClr val="tx1"/>
                </a:solidFill>
              </a:rPr>
              <a:t>geçirebilir</a:t>
            </a:r>
            <a:r>
              <a:rPr lang="en-US" b="1" dirty="0" smtClean="0">
                <a:solidFill>
                  <a:schemeClr val="tx1"/>
                </a:solidFill>
              </a:rPr>
              <a:t>.</a:t>
            </a:r>
            <a:r>
              <a:rPr lang="tr-TR" b="1" dirty="0" smtClean="0">
                <a:solidFill>
                  <a:schemeClr val="tx1"/>
                </a:solidFill>
              </a:rPr>
              <a:t> Bu noktada çocuğunuzla beraber ortak bir eylem adımı (Örneğin telefonla vakit geçirme saatleri oluşturabilirsiniz.)</a:t>
            </a:r>
          </a:p>
          <a:p>
            <a:pPr>
              <a:lnSpc>
                <a:spcPct val="150000"/>
              </a:lnSpc>
            </a:pPr>
            <a:endParaRPr lang="tr-TR" dirty="0" smtClean="0">
              <a:solidFill>
                <a:schemeClr val="tx1"/>
              </a:solidFill>
            </a:endParaRPr>
          </a:p>
          <a:p>
            <a:pPr rtl="0"/>
            <a:endParaRPr lang="tr-TR" dirty="0"/>
          </a:p>
        </p:txBody>
      </p:sp>
      <p:sp>
        <p:nvSpPr>
          <p:cNvPr id="6" name="Slayt Numarası Yer Tutucusu 5">
            <a:extLst>
              <a:ext uri="{FF2B5EF4-FFF2-40B4-BE49-F238E27FC236}">
                <a16:creationId xmlns:a16="http://schemas.microsoft.com/office/drawing/2014/main" xmlns="" id="{4B379698-AB4C-493D-BF95-F5781FDF2AC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tr-TR" smtClean="0"/>
              <a:pPr rtl="0"/>
              <a:t>11</a:t>
            </a:fld>
            <a:endParaRPr lang="tr-TR" dirty="0"/>
          </a:p>
        </p:txBody>
      </p:sp>
    </p:spTree>
    <p:extLst>
      <p:ext uri="{BB962C8B-B14F-4D97-AF65-F5344CB8AC3E}">
        <p14:creationId xmlns:p14="http://schemas.microsoft.com/office/powerpoint/2010/main" xmlns="" val="257542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3"/>
          <p:cNvPicPr>
            <a:picLocks noGrp="1" noChangeAspect="1"/>
          </p:cNvPicPr>
          <p:nvPr>
            <p:ph type="pic" sz="quarter" idx="14"/>
          </p:nvPr>
        </p:nvPicPr>
        <p:blipFill>
          <a:blip r:embed="rId3"/>
          <a:srcRect t="14715" r="14215" b="16943"/>
          <a:stretch>
            <a:fillRect/>
          </a:stretch>
        </p:blipFill>
        <p:spPr bwMode="auto">
          <a:xfrm>
            <a:off x="5737714" y="-1"/>
            <a:ext cx="6122190" cy="6673755"/>
          </a:xfrm>
          <a:prstGeom prst="rect">
            <a:avLst/>
          </a:prstGeom>
          <a:noFill/>
          <a:ln w="9525">
            <a:noFill/>
            <a:miter lim="800000"/>
            <a:headEnd/>
            <a:tailEnd/>
          </a:ln>
        </p:spPr>
      </p:pic>
      <p:sp>
        <p:nvSpPr>
          <p:cNvPr id="6" name="Slayt Numarası Yer Tutucusu 5">
            <a:extLst>
              <a:ext uri="{FF2B5EF4-FFF2-40B4-BE49-F238E27FC236}">
                <a16:creationId xmlns:a16="http://schemas.microsoft.com/office/drawing/2014/main" xmlns="" id="{70202D98-AA1E-41BB-B94E-180311759C13}"/>
              </a:ext>
            </a:extLst>
          </p:cNvPr>
          <p:cNvSpPr>
            <a:spLocks noGrp="1"/>
          </p:cNvSpPr>
          <p:nvPr>
            <p:ph type="sldNum" sz="quarter" idx="15"/>
          </p:nvPr>
        </p:nvSpPr>
        <p:spPr/>
        <p:txBody>
          <a:bodyPr rtlCol="0"/>
          <a:lstStyle/>
          <a:p>
            <a:pPr rtl="0"/>
            <a:fld id="{19B51A1E-902D-48AF-9020-955120F399B6}" type="slidenum">
              <a:rPr lang="tr-TR" smtClean="0"/>
              <a:pPr rtl="0"/>
              <a:t>12</a:t>
            </a:fld>
            <a:endParaRPr lang="tr-TR" dirty="0"/>
          </a:p>
        </p:txBody>
      </p:sp>
      <p:sp>
        <p:nvSpPr>
          <p:cNvPr id="11" name="Title 10" hidden="1">
            <a:extLst>
              <a:ext uri="{FF2B5EF4-FFF2-40B4-BE49-F238E27FC236}">
                <a16:creationId xmlns:a16="http://schemas.microsoft.com/office/drawing/2014/main" xmlns="" id="{C5462610-1D7E-437B-B516-F30D9A789B9B}"/>
              </a:ext>
            </a:extLst>
          </p:cNvPr>
          <p:cNvSpPr>
            <a:spLocks noGrp="1"/>
          </p:cNvSpPr>
          <p:nvPr>
            <p:ph type="title"/>
          </p:nvPr>
        </p:nvSpPr>
        <p:spPr/>
        <p:txBody>
          <a:bodyPr rtlCol="0"/>
          <a:lstStyle/>
          <a:p>
            <a:pPr rtl="0"/>
            <a:r>
              <a:rPr lang="tr-TR" dirty="0" err="1"/>
              <a:t>Large</a:t>
            </a:r>
            <a:r>
              <a:rPr lang="tr-TR" dirty="0"/>
              <a:t> </a:t>
            </a:r>
            <a:r>
              <a:rPr lang="tr-TR" dirty="0" err="1"/>
              <a:t>image</a:t>
            </a:r>
            <a:endParaRPr lang="tr-TR" dirty="0"/>
          </a:p>
        </p:txBody>
      </p:sp>
      <p:sp>
        <p:nvSpPr>
          <p:cNvPr id="10" name="9 Dikdörtgen"/>
          <p:cNvSpPr/>
          <p:nvPr/>
        </p:nvSpPr>
        <p:spPr>
          <a:xfrm>
            <a:off x="243970" y="583734"/>
            <a:ext cx="5092305" cy="5078313"/>
          </a:xfrm>
          <a:prstGeom prst="rect">
            <a:avLst/>
          </a:prstGeom>
        </p:spPr>
        <p:txBody>
          <a:bodyPr wrap="square">
            <a:spAutoFit/>
          </a:bodyPr>
          <a:lstStyle/>
          <a:p>
            <a:pPr>
              <a:lnSpc>
                <a:spcPct val="150000"/>
              </a:lnSpc>
              <a:buFont typeface="Wingdings" pitchFamily="2" charset="2"/>
              <a:buChar char="Ø"/>
            </a:pPr>
            <a:r>
              <a:rPr lang="tr-TR" dirty="0" smtClean="0"/>
              <a:t>Kabuğuna çekilme hali ailelerin en çok sıkıntı yaşadığı durumlardan biridir. Artık başka dünyaları olması ve sizinle daha az zaman geçirmek istemeleri evrenseldir.</a:t>
            </a:r>
          </a:p>
          <a:p>
            <a:pPr>
              <a:lnSpc>
                <a:spcPct val="150000"/>
              </a:lnSpc>
              <a:buFont typeface="Wingdings" pitchFamily="2" charset="2"/>
              <a:buChar char="Ø"/>
            </a:pPr>
            <a:r>
              <a:rPr lang="tr-TR" b="1" dirty="0" smtClean="0">
                <a:solidFill>
                  <a:schemeClr val="accent2">
                    <a:lumMod val="60000"/>
                    <a:lumOff val="40000"/>
                  </a:schemeClr>
                </a:solidFill>
              </a:rPr>
              <a:t>Beni hiç anlamıyorsunuz! </a:t>
            </a:r>
            <a:r>
              <a:rPr lang="tr-TR" dirty="0" smtClean="0"/>
              <a:t>gibi söylemler çok kullanılır. </a:t>
            </a:r>
          </a:p>
          <a:p>
            <a:pPr>
              <a:lnSpc>
                <a:spcPct val="150000"/>
              </a:lnSpc>
              <a:buFont typeface="Wingdings" pitchFamily="2" charset="2"/>
              <a:buChar char="Ø"/>
            </a:pPr>
            <a:r>
              <a:rPr lang="tr-TR" dirty="0" smtClean="0"/>
              <a:t>Anne babanın etkisinden kurtulmak ve kendi kimliğini yüceltmek amacı ile a</a:t>
            </a:r>
            <a:r>
              <a:rPr lang="en-US" dirty="0" err="1" smtClean="0"/>
              <a:t>nne</a:t>
            </a:r>
            <a:r>
              <a:rPr lang="tr-TR" dirty="0" smtClean="0"/>
              <a:t>-</a:t>
            </a:r>
            <a:r>
              <a:rPr lang="en-US" dirty="0" err="1" smtClean="0"/>
              <a:t>babaya</a:t>
            </a:r>
            <a:r>
              <a:rPr lang="en-US" dirty="0" smtClean="0"/>
              <a:t> </a:t>
            </a:r>
            <a:r>
              <a:rPr lang="en-US" dirty="0" err="1" smtClean="0"/>
              <a:t>ters</a:t>
            </a:r>
            <a:r>
              <a:rPr lang="en-US" dirty="0" smtClean="0"/>
              <a:t> </a:t>
            </a:r>
            <a:r>
              <a:rPr lang="en-US" dirty="0" err="1" smtClean="0"/>
              <a:t>yanıtlar</a:t>
            </a:r>
            <a:r>
              <a:rPr lang="en-US" dirty="0" smtClean="0"/>
              <a:t> </a:t>
            </a:r>
            <a:r>
              <a:rPr lang="en-US" dirty="0" err="1" smtClean="0"/>
              <a:t>verir</a:t>
            </a:r>
            <a:r>
              <a:rPr lang="en-US" dirty="0" smtClean="0"/>
              <a:t>, </a:t>
            </a:r>
            <a:r>
              <a:rPr lang="en-US" dirty="0" err="1" smtClean="0"/>
              <a:t>küçümser</a:t>
            </a:r>
            <a:r>
              <a:rPr lang="tr-TR" dirty="0" smtClean="0"/>
              <a:t>, alaycı davranır</a:t>
            </a:r>
            <a:r>
              <a:rPr lang="en-US" dirty="0" smtClean="0"/>
              <a:t>.</a:t>
            </a:r>
            <a:endParaRPr lang="tr-TR" dirty="0" smtClean="0"/>
          </a:p>
          <a:p>
            <a:pPr>
              <a:lnSpc>
                <a:spcPct val="150000"/>
              </a:lnSpc>
            </a:pPr>
            <a:endParaRPr lang="tr-TR" dirty="0" smtClean="0"/>
          </a:p>
          <a:p>
            <a:pPr>
              <a:lnSpc>
                <a:spcPct val="150000"/>
              </a:lnSpc>
              <a:buFont typeface="Wingdings" pitchFamily="2" charset="2"/>
              <a:buChar char="Ø"/>
            </a:pPr>
            <a:r>
              <a:rPr lang="tr-TR" b="1" dirty="0" smtClean="0"/>
              <a:t>Bu davranışlarını kendinize yönelik algılamayın.</a:t>
            </a:r>
          </a:p>
          <a:p>
            <a:pPr>
              <a:lnSpc>
                <a:spcPct val="150000"/>
              </a:lnSpc>
              <a:buFont typeface="Wingdings" pitchFamily="2" charset="2"/>
              <a:buChar char="Ø"/>
            </a:pPr>
            <a:endParaRPr lang="tr-TR" dirty="0" smtClean="0"/>
          </a:p>
        </p:txBody>
      </p:sp>
    </p:spTree>
    <p:extLst>
      <p:ext uri="{BB962C8B-B14F-4D97-AF65-F5344CB8AC3E}">
        <p14:creationId xmlns:p14="http://schemas.microsoft.com/office/powerpoint/2010/main" xmlns="" val="66521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RGENLİĞİN GELİŞİMSEL GÖREVLERİ - Bütüncül Psikoloji"/>
          <p:cNvPicPr>
            <a:picLocks noChangeAspect="1" noChangeArrowheads="1"/>
          </p:cNvPicPr>
          <p:nvPr/>
        </p:nvPicPr>
        <p:blipFill>
          <a:blip r:embed="rId2"/>
          <a:srcRect/>
          <a:stretch>
            <a:fillRect/>
          </a:stretch>
        </p:blipFill>
        <p:spPr bwMode="auto">
          <a:xfrm>
            <a:off x="278405" y="672151"/>
            <a:ext cx="4471016" cy="5455693"/>
          </a:xfrm>
          <a:prstGeom prst="rect">
            <a:avLst/>
          </a:prstGeom>
          <a:noFill/>
        </p:spPr>
      </p:pic>
      <p:sp>
        <p:nvSpPr>
          <p:cNvPr id="4" name="3 Altbilgi Yer Tutucusu"/>
          <p:cNvSpPr>
            <a:spLocks noGrp="1"/>
          </p:cNvSpPr>
          <p:nvPr>
            <p:ph type="ftr" sz="quarter" idx="13"/>
          </p:nvPr>
        </p:nvSpPr>
        <p:spPr/>
        <p:txBody>
          <a:bodyPr/>
          <a:lstStyle/>
          <a:p>
            <a:pPr rtl="0"/>
            <a:r>
              <a:rPr lang="tr-TR" smtClean="0"/>
              <a:t>Alt bilgi ekleme</a:t>
            </a:r>
            <a:endParaRPr lang="tr-TR" dirty="0"/>
          </a:p>
        </p:txBody>
      </p:sp>
      <p:sp>
        <p:nvSpPr>
          <p:cNvPr id="5" name="4 Slayt Numarası Yer Tutucusu"/>
          <p:cNvSpPr>
            <a:spLocks noGrp="1"/>
          </p:cNvSpPr>
          <p:nvPr>
            <p:ph type="sldNum" sz="quarter" idx="15"/>
          </p:nvPr>
        </p:nvSpPr>
        <p:spPr/>
        <p:txBody>
          <a:bodyPr/>
          <a:lstStyle/>
          <a:p>
            <a:pPr rtl="0"/>
            <a:fld id="{19B51A1E-902D-48AF-9020-955120F399B6}" type="slidenum">
              <a:rPr lang="tr-TR" smtClean="0"/>
              <a:pPr rtl="0"/>
              <a:t>13</a:t>
            </a:fld>
            <a:endParaRPr lang="tr-TR" dirty="0"/>
          </a:p>
        </p:txBody>
      </p:sp>
      <p:sp>
        <p:nvSpPr>
          <p:cNvPr id="7" name="6 Dikdörtgen"/>
          <p:cNvSpPr/>
          <p:nvPr/>
        </p:nvSpPr>
        <p:spPr>
          <a:xfrm>
            <a:off x="5331725" y="1754202"/>
            <a:ext cx="6691952" cy="3000821"/>
          </a:xfrm>
          <a:prstGeom prst="rect">
            <a:avLst/>
          </a:prstGeom>
        </p:spPr>
        <p:txBody>
          <a:bodyPr wrap="square">
            <a:spAutoFit/>
          </a:bodyPr>
          <a:lstStyle/>
          <a:p>
            <a:pPr>
              <a:lnSpc>
                <a:spcPct val="150000"/>
              </a:lnSpc>
              <a:buFont typeface="Wingdings" pitchFamily="2" charset="2"/>
              <a:buChar char="Ø"/>
            </a:pPr>
            <a:r>
              <a:rPr lang="tr-TR" dirty="0" smtClean="0"/>
              <a:t>Aileye karşı acımasız değerlendirme ve eleştirme olabilir. Amaç  ise aileden sıyrılıp kendisinin bambaşka bir şekilde olduğunu göstermek, başta kendisine sonrasında ise size yeni kimliğini kabul ettirme çabasıdır. </a:t>
            </a:r>
          </a:p>
          <a:p>
            <a:pPr>
              <a:lnSpc>
                <a:spcPct val="150000"/>
              </a:lnSpc>
              <a:buFont typeface="Wingdings" pitchFamily="2" charset="2"/>
              <a:buChar char="Ø"/>
            </a:pPr>
            <a:r>
              <a:rPr lang="tr-TR" dirty="0" smtClean="0"/>
              <a:t>Yetersizlik  ve öfke duygularına kapılmayın.</a:t>
            </a:r>
          </a:p>
          <a:p>
            <a:pPr>
              <a:lnSpc>
                <a:spcPct val="150000"/>
              </a:lnSpc>
              <a:buFont typeface="Wingdings" pitchFamily="2" charset="2"/>
              <a:buChar char="Ø"/>
            </a:pPr>
            <a:r>
              <a:rPr lang="tr-TR" dirty="0" smtClean="0"/>
              <a:t>İfadelerine, davranışlarına alınmak yerine daha toleranslı davranın. Onun </a:t>
            </a:r>
            <a:r>
              <a:rPr lang="tr-TR" b="1" dirty="0" smtClean="0">
                <a:solidFill>
                  <a:srgbClr val="00B050"/>
                </a:solidFill>
              </a:rPr>
              <a:t>«bütün derdinin kendisi ile» </a:t>
            </a:r>
            <a:r>
              <a:rPr lang="tr-TR" dirty="0" smtClean="0"/>
              <a:t>olduğunu unutmayın.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rgenlik Döneminde Ebeveynlere Düşen Görevler"/>
          <p:cNvPicPr>
            <a:picLocks noChangeAspect="1" noChangeArrowheads="1"/>
          </p:cNvPicPr>
          <p:nvPr/>
        </p:nvPicPr>
        <p:blipFill>
          <a:blip r:embed="rId3"/>
          <a:srcRect t="13491" r="1004" b="13076"/>
          <a:stretch>
            <a:fillRect/>
          </a:stretch>
        </p:blipFill>
        <p:spPr bwMode="auto">
          <a:xfrm>
            <a:off x="232012" y="1760562"/>
            <a:ext cx="5909481" cy="2238233"/>
          </a:xfrm>
          <a:prstGeom prst="rect">
            <a:avLst/>
          </a:prstGeom>
          <a:ln>
            <a:noFill/>
          </a:ln>
          <a:effectLst>
            <a:softEdge rad="112500"/>
          </a:effectLst>
        </p:spPr>
      </p:pic>
      <p:sp>
        <p:nvSpPr>
          <p:cNvPr id="21" name="Oval 10"/>
          <p:cNvSpPr/>
          <p:nvPr/>
        </p:nvSpPr>
        <p:spPr>
          <a:xfrm>
            <a:off x="356572" y="3431274"/>
            <a:ext cx="3649662" cy="23145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4" name="Başlık 13">
            <a:extLst>
              <a:ext uri="{FF2B5EF4-FFF2-40B4-BE49-F238E27FC236}">
                <a16:creationId xmlns:a16="http://schemas.microsoft.com/office/drawing/2014/main" xmlns="" id="{6C38D7A9-9299-4108-BB08-026F4B9CAE7B}"/>
              </a:ext>
            </a:extLst>
          </p:cNvPr>
          <p:cNvSpPr>
            <a:spLocks noGrp="1"/>
          </p:cNvSpPr>
          <p:nvPr>
            <p:ph type="ctrTitle"/>
          </p:nvPr>
        </p:nvSpPr>
        <p:spPr>
          <a:xfrm>
            <a:off x="245660" y="191631"/>
            <a:ext cx="11318543" cy="1446099"/>
          </a:xfrm>
        </p:spPr>
        <p:txBody>
          <a:bodyPr rtlCol="0"/>
          <a:lstStyle/>
          <a:p>
            <a:pPr algn="l" rtl="0"/>
            <a:r>
              <a:rPr lang="tr-TR" sz="4800" dirty="0" smtClean="0"/>
              <a:t>BU   SÜREÇTE    BERABER   YÜRÜMEK   İÇİN AİLELERE    TAVSİYELER;</a:t>
            </a:r>
            <a:endParaRPr lang="tr-TR" sz="4800" dirty="0"/>
          </a:p>
        </p:txBody>
      </p:sp>
      <p:sp>
        <p:nvSpPr>
          <p:cNvPr id="12" name="Slayt Numarası Yer Tutucusu 11">
            <a:extLst>
              <a:ext uri="{FF2B5EF4-FFF2-40B4-BE49-F238E27FC236}">
                <a16:creationId xmlns:a16="http://schemas.microsoft.com/office/drawing/2014/main" xmlns="" id="{91814EC9-246A-4C6E-941E-5774FE72F08E}"/>
              </a:ext>
            </a:extLst>
          </p:cNvPr>
          <p:cNvSpPr>
            <a:spLocks noGrp="1"/>
          </p:cNvSpPr>
          <p:nvPr>
            <p:ph type="sldNum" sz="quarter" idx="20"/>
          </p:nvPr>
        </p:nvSpPr>
        <p:spPr/>
        <p:txBody>
          <a:bodyPr rtlCol="0"/>
          <a:lstStyle/>
          <a:p>
            <a:pPr rtl="0"/>
            <a:fld id="{19B51A1E-902D-48AF-9020-955120F399B6}" type="slidenum">
              <a:rPr lang="tr-TR" smtClean="0"/>
              <a:pPr rtl="0"/>
              <a:t>14</a:t>
            </a:fld>
            <a:endParaRPr lang="tr-TR" dirty="0"/>
          </a:p>
        </p:txBody>
      </p:sp>
      <p:sp>
        <p:nvSpPr>
          <p:cNvPr id="20" name="Rectangle 2"/>
          <p:cNvSpPr>
            <a:spLocks noChangeArrowheads="1"/>
          </p:cNvSpPr>
          <p:nvPr/>
        </p:nvSpPr>
        <p:spPr bwMode="auto">
          <a:xfrm>
            <a:off x="347426" y="3804621"/>
            <a:ext cx="3801493" cy="1815882"/>
          </a:xfrm>
          <a:prstGeom prst="rect">
            <a:avLst/>
          </a:prstGeom>
          <a:noFill/>
          <a:ln w="9525">
            <a:noFill/>
            <a:miter lim="800000"/>
            <a:headEnd/>
            <a:tailEnd/>
          </a:ln>
        </p:spPr>
        <p:txBody>
          <a:bodyPr wrap="square" anchorCtr="1">
            <a:spAutoFit/>
          </a:bodyPr>
          <a:lstStyle/>
          <a:p>
            <a:pPr indent="-339725" algn="ct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00"/>
                </a:solidFill>
                <a:latin typeface="Calibri" pitchFamily="34" charset="0"/>
              </a:rPr>
              <a:t>ERGENLERİN GELİŞİMİNE OLANAK VERECEK ÖLÇÜDE İZİN VERİCİ OLMAK</a:t>
            </a:r>
          </a:p>
        </p:txBody>
      </p:sp>
      <p:sp>
        <p:nvSpPr>
          <p:cNvPr id="22" name="21 Sağ Ok"/>
          <p:cNvSpPr/>
          <p:nvPr/>
        </p:nvSpPr>
        <p:spPr>
          <a:xfrm>
            <a:off x="4367284" y="4285396"/>
            <a:ext cx="1692322" cy="7096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Metin kutusu"/>
          <p:cNvSpPr txBox="1"/>
          <p:nvPr/>
        </p:nvSpPr>
        <p:spPr>
          <a:xfrm>
            <a:off x="6250675" y="3384647"/>
            <a:ext cx="5704764" cy="2797689"/>
          </a:xfrm>
          <a:prstGeom prst="rect">
            <a:avLst/>
          </a:prstGeom>
          <a:noFill/>
        </p:spPr>
        <p:txBody>
          <a:bodyPr wrap="square" rtlCol="0">
            <a:spAutoFit/>
          </a:bodyPr>
          <a:lstStyle/>
          <a:p>
            <a:pPr marL="182563" indent="-182563">
              <a:lnSpc>
                <a:spcPct val="90000"/>
              </a:lnSpc>
              <a:spcBef>
                <a:spcPts val="1200"/>
              </a:spcBef>
              <a:buClr>
                <a:schemeClr val="accent1"/>
              </a:buClr>
              <a:buFont typeface="Wingdings 2" pitchFamily="18" charset="2"/>
              <a:buChar char=""/>
            </a:pPr>
            <a:r>
              <a:rPr lang="tr-TR" dirty="0" smtClean="0"/>
              <a:t>K</a:t>
            </a:r>
            <a:r>
              <a:rPr lang="en-US" dirty="0" err="1" smtClean="0"/>
              <a:t>endine</a:t>
            </a:r>
            <a:r>
              <a:rPr lang="en-US" dirty="0" smtClean="0"/>
              <a:t> </a:t>
            </a:r>
            <a:r>
              <a:rPr lang="en-US" dirty="0" err="1" smtClean="0"/>
              <a:t>tanınan</a:t>
            </a:r>
            <a:r>
              <a:rPr lang="en-US" dirty="0" smtClean="0"/>
              <a:t> </a:t>
            </a:r>
            <a:r>
              <a:rPr lang="en-US" dirty="0" err="1" smtClean="0"/>
              <a:t>hakları</a:t>
            </a:r>
            <a:r>
              <a:rPr lang="en-US" dirty="0" smtClean="0"/>
              <a:t> </a:t>
            </a:r>
            <a:r>
              <a:rPr lang="en-US" dirty="0" err="1" smtClean="0"/>
              <a:t>yetersiz</a:t>
            </a:r>
            <a:r>
              <a:rPr lang="en-US" dirty="0" smtClean="0"/>
              <a:t> </a:t>
            </a:r>
            <a:r>
              <a:rPr lang="en-US" dirty="0" err="1" smtClean="0"/>
              <a:t>bulur</a:t>
            </a:r>
            <a:r>
              <a:rPr lang="tr-TR" dirty="0" smtClean="0"/>
              <a:t>, daha çok özgürlük alanı ister. </a:t>
            </a:r>
          </a:p>
          <a:p>
            <a:pPr marL="182563" indent="-182563">
              <a:lnSpc>
                <a:spcPct val="90000"/>
              </a:lnSpc>
              <a:spcBef>
                <a:spcPts val="1200"/>
              </a:spcBef>
              <a:buClr>
                <a:schemeClr val="accent1"/>
              </a:buClr>
              <a:buFont typeface="Wingdings 2" pitchFamily="18" charset="2"/>
              <a:buChar char=""/>
            </a:pPr>
            <a:r>
              <a:rPr lang="tr-TR" dirty="0" smtClean="0"/>
              <a:t>Karşılıklı güven ilişkisi önemlidir.</a:t>
            </a:r>
          </a:p>
          <a:p>
            <a:pPr marL="182563" indent="-182563">
              <a:lnSpc>
                <a:spcPct val="90000"/>
              </a:lnSpc>
              <a:spcBef>
                <a:spcPts val="1200"/>
              </a:spcBef>
              <a:buClr>
                <a:schemeClr val="accent1"/>
              </a:buClr>
              <a:buFont typeface="Wingdings 2" pitchFamily="18" charset="2"/>
              <a:buChar char=""/>
            </a:pPr>
            <a:r>
              <a:rPr lang="en-US" dirty="0" err="1" smtClean="0"/>
              <a:t>İnatlaşmak</a:t>
            </a:r>
            <a:r>
              <a:rPr lang="en-US" dirty="0" smtClean="0"/>
              <a:t> </a:t>
            </a:r>
            <a:r>
              <a:rPr lang="en-US" dirty="0" err="1" smtClean="0"/>
              <a:t>ya</a:t>
            </a:r>
            <a:r>
              <a:rPr lang="en-US" dirty="0" smtClean="0"/>
              <a:t> </a:t>
            </a:r>
            <a:r>
              <a:rPr lang="en-US" dirty="0" err="1" smtClean="0"/>
              <a:t>da</a:t>
            </a:r>
            <a:r>
              <a:rPr lang="en-US" dirty="0" smtClean="0"/>
              <a:t> </a:t>
            </a:r>
            <a:r>
              <a:rPr lang="en-US" dirty="0" err="1" smtClean="0"/>
              <a:t>küçümseyici</a:t>
            </a:r>
            <a:r>
              <a:rPr lang="en-US" dirty="0" smtClean="0"/>
              <a:t> </a:t>
            </a:r>
            <a:r>
              <a:rPr lang="en-US" dirty="0" err="1" smtClean="0"/>
              <a:t>tavırlar</a:t>
            </a:r>
            <a:r>
              <a:rPr lang="en-US" dirty="0" smtClean="0"/>
              <a:t> </a:t>
            </a:r>
            <a:r>
              <a:rPr lang="tr-TR" dirty="0" smtClean="0"/>
              <a:t>onu </a:t>
            </a:r>
            <a:r>
              <a:rPr lang="en-US" dirty="0" err="1" smtClean="0"/>
              <a:t>sadece</a:t>
            </a:r>
            <a:r>
              <a:rPr lang="en-US" dirty="0" smtClean="0"/>
              <a:t> </a:t>
            </a:r>
            <a:r>
              <a:rPr lang="en-US" dirty="0" err="1" smtClean="0"/>
              <a:t>savunmaya</a:t>
            </a:r>
            <a:r>
              <a:rPr lang="en-US" dirty="0" smtClean="0"/>
              <a:t> </a:t>
            </a:r>
            <a:r>
              <a:rPr lang="en-US" dirty="0" err="1" smtClean="0"/>
              <a:t>geçirecek</a:t>
            </a:r>
            <a:r>
              <a:rPr lang="en-US" dirty="0" smtClean="0"/>
              <a:t> </a:t>
            </a:r>
            <a:r>
              <a:rPr lang="en-US" dirty="0" err="1" smtClean="0"/>
              <a:t>ve</a:t>
            </a:r>
            <a:r>
              <a:rPr lang="en-US" dirty="0" smtClean="0"/>
              <a:t> </a:t>
            </a:r>
            <a:r>
              <a:rPr lang="en-US" dirty="0" err="1" smtClean="0"/>
              <a:t>fikirlerine</a:t>
            </a:r>
            <a:r>
              <a:rPr lang="tr-TR" dirty="0" smtClean="0"/>
              <a:t>/tutumlarına</a:t>
            </a:r>
            <a:r>
              <a:rPr lang="en-US" dirty="0" smtClean="0"/>
              <a:t> </a:t>
            </a:r>
            <a:r>
              <a:rPr lang="en-US" dirty="0" err="1" smtClean="0"/>
              <a:t>daha</a:t>
            </a:r>
            <a:r>
              <a:rPr lang="en-US" dirty="0" smtClean="0"/>
              <a:t> </a:t>
            </a:r>
            <a:r>
              <a:rPr lang="en-US" dirty="0" err="1" smtClean="0"/>
              <a:t>çok</a:t>
            </a:r>
            <a:r>
              <a:rPr lang="en-US" dirty="0" smtClean="0"/>
              <a:t> </a:t>
            </a:r>
            <a:r>
              <a:rPr lang="en-US" dirty="0" err="1" smtClean="0"/>
              <a:t>bağlanmasına</a:t>
            </a:r>
            <a:r>
              <a:rPr lang="en-US" dirty="0" smtClean="0"/>
              <a:t> </a:t>
            </a:r>
            <a:r>
              <a:rPr lang="en-US" dirty="0" err="1" smtClean="0"/>
              <a:t>sebep</a:t>
            </a:r>
            <a:r>
              <a:rPr lang="en-US" dirty="0" smtClean="0"/>
              <a:t> </a:t>
            </a:r>
            <a:r>
              <a:rPr lang="en-US" dirty="0" err="1" smtClean="0"/>
              <a:t>ol</a:t>
            </a:r>
            <a:r>
              <a:rPr lang="tr-TR" dirty="0" smtClean="0"/>
              <a:t>a</a:t>
            </a:r>
            <a:r>
              <a:rPr lang="en-US" dirty="0" err="1" smtClean="0"/>
              <a:t>caktır</a:t>
            </a:r>
            <a:r>
              <a:rPr lang="tr-TR" dirty="0" smtClean="0"/>
              <a:t>. Bu yüzden güç savaşı içinde olmak yerine, uygun çatışma çözme stratejilerini kullanmak daha değerli olacaktır.</a:t>
            </a:r>
          </a:p>
          <a:p>
            <a:pPr marL="182563" indent="-182563">
              <a:lnSpc>
                <a:spcPct val="90000"/>
              </a:lnSpc>
              <a:spcBef>
                <a:spcPts val="1200"/>
              </a:spcBef>
              <a:buClr>
                <a:schemeClr val="accent1"/>
              </a:buClr>
              <a:buFont typeface="Wingdings 2" pitchFamily="18" charset="2"/>
              <a:buChar char=""/>
            </a:pPr>
            <a:endParaRPr lang="tr-TR" dirty="0"/>
          </a:p>
        </p:txBody>
      </p:sp>
    </p:spTree>
    <p:extLst>
      <p:ext uri="{BB962C8B-B14F-4D97-AF65-F5344CB8AC3E}">
        <p14:creationId xmlns:p14="http://schemas.microsoft.com/office/powerpoint/2010/main" xmlns="" val="415367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4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245660" y="177984"/>
            <a:ext cx="11741623" cy="886541"/>
          </a:xfrm>
        </p:spPr>
        <p:txBody>
          <a:bodyPr/>
          <a:lstStyle/>
          <a:p>
            <a:pPr algn="l"/>
            <a:r>
              <a:rPr lang="tr-TR" dirty="0" smtClean="0"/>
              <a:t> İLETİŞİMİ NASIL KURMALIYIZ?</a:t>
            </a:r>
            <a:endParaRPr lang="tr-TR" dirty="0"/>
          </a:p>
        </p:txBody>
      </p:sp>
      <p:sp>
        <p:nvSpPr>
          <p:cNvPr id="8" name="7 Slayt Numarası Yer Tutucusu"/>
          <p:cNvSpPr>
            <a:spLocks noGrp="1"/>
          </p:cNvSpPr>
          <p:nvPr>
            <p:ph type="sldNum" sz="quarter" idx="20"/>
          </p:nvPr>
        </p:nvSpPr>
        <p:spPr/>
        <p:txBody>
          <a:bodyPr/>
          <a:lstStyle/>
          <a:p>
            <a:pPr rtl="0"/>
            <a:fld id="{19B51A1E-902D-48AF-9020-955120F399B6}" type="slidenum">
              <a:rPr lang="tr-TR" smtClean="0"/>
              <a:pPr rtl="0"/>
              <a:t>15</a:t>
            </a:fld>
            <a:endParaRPr lang="tr-TR" dirty="0"/>
          </a:p>
        </p:txBody>
      </p:sp>
      <p:sp>
        <p:nvSpPr>
          <p:cNvPr id="9" name="8 Metin kutusu"/>
          <p:cNvSpPr txBox="1"/>
          <p:nvPr/>
        </p:nvSpPr>
        <p:spPr>
          <a:xfrm>
            <a:off x="682388" y="1364776"/>
            <a:ext cx="6114197" cy="369332"/>
          </a:xfrm>
          <a:prstGeom prst="rect">
            <a:avLst/>
          </a:prstGeom>
          <a:noFill/>
        </p:spPr>
        <p:txBody>
          <a:bodyPr wrap="square" rtlCol="0">
            <a:spAutoFit/>
          </a:bodyPr>
          <a:lstStyle/>
          <a:p>
            <a:endParaRPr lang="tr-TR" dirty="0"/>
          </a:p>
        </p:txBody>
      </p:sp>
      <p:graphicFrame>
        <p:nvGraphicFramePr>
          <p:cNvPr id="10" name="9 Diyagram"/>
          <p:cNvGraphicFramePr/>
          <p:nvPr/>
        </p:nvGraphicFramePr>
        <p:xfrm>
          <a:off x="312382" y="1170042"/>
          <a:ext cx="114792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245660" y="177984"/>
            <a:ext cx="11741623" cy="886541"/>
          </a:xfrm>
        </p:spPr>
        <p:txBody>
          <a:bodyPr/>
          <a:lstStyle/>
          <a:p>
            <a:pPr algn="l"/>
            <a:r>
              <a:rPr lang="tr-TR" dirty="0" smtClean="0"/>
              <a:t>İLETİŞİMİ NASIL KURMALIYIZ?</a:t>
            </a:r>
            <a:endParaRPr lang="tr-TR" dirty="0"/>
          </a:p>
        </p:txBody>
      </p:sp>
      <p:sp>
        <p:nvSpPr>
          <p:cNvPr id="8" name="7 Slayt Numarası Yer Tutucusu"/>
          <p:cNvSpPr>
            <a:spLocks noGrp="1"/>
          </p:cNvSpPr>
          <p:nvPr>
            <p:ph type="sldNum" sz="quarter" idx="20"/>
          </p:nvPr>
        </p:nvSpPr>
        <p:spPr/>
        <p:txBody>
          <a:bodyPr/>
          <a:lstStyle/>
          <a:p>
            <a:pPr rtl="0"/>
            <a:fld id="{19B51A1E-902D-48AF-9020-955120F399B6}" type="slidenum">
              <a:rPr lang="tr-TR" smtClean="0"/>
              <a:pPr rtl="0"/>
              <a:t>16</a:t>
            </a:fld>
            <a:endParaRPr lang="tr-TR" dirty="0"/>
          </a:p>
        </p:txBody>
      </p:sp>
      <p:sp>
        <p:nvSpPr>
          <p:cNvPr id="9" name="8 Metin kutusu"/>
          <p:cNvSpPr txBox="1"/>
          <p:nvPr/>
        </p:nvSpPr>
        <p:spPr>
          <a:xfrm>
            <a:off x="682388" y="1364776"/>
            <a:ext cx="6114197" cy="369332"/>
          </a:xfrm>
          <a:prstGeom prst="rect">
            <a:avLst/>
          </a:prstGeom>
          <a:noFill/>
        </p:spPr>
        <p:txBody>
          <a:bodyPr wrap="square" rtlCol="0">
            <a:spAutoFit/>
          </a:bodyPr>
          <a:lstStyle/>
          <a:p>
            <a:endParaRPr lang="tr-TR" dirty="0"/>
          </a:p>
        </p:txBody>
      </p:sp>
      <p:sp>
        <p:nvSpPr>
          <p:cNvPr id="6" name="5 Dikdörtgen"/>
          <p:cNvSpPr/>
          <p:nvPr/>
        </p:nvSpPr>
        <p:spPr>
          <a:xfrm>
            <a:off x="222913" y="1995819"/>
            <a:ext cx="7815618" cy="3416320"/>
          </a:xfrm>
          <a:prstGeom prst="rect">
            <a:avLst/>
          </a:prstGeom>
        </p:spPr>
        <p:txBody>
          <a:bodyPr wrap="square">
            <a:spAutoFit/>
          </a:bodyPr>
          <a:lstStyle/>
          <a:p>
            <a:pPr>
              <a:lnSpc>
                <a:spcPct val="150000"/>
              </a:lnSpc>
              <a:buFont typeface="Wingdings" pitchFamily="2" charset="2"/>
              <a:buChar char="ü"/>
            </a:pPr>
            <a:r>
              <a:rPr lang="tr-TR" dirty="0" smtClean="0"/>
              <a:t>Söylediklerinizde ve davranışlarınızda tutarlı olun, böylece size olan güvenini artacaktır.</a:t>
            </a:r>
          </a:p>
          <a:p>
            <a:pPr>
              <a:lnSpc>
                <a:spcPct val="150000"/>
              </a:lnSpc>
              <a:buFont typeface="Wingdings" pitchFamily="2" charset="2"/>
              <a:buChar char="ü"/>
            </a:pPr>
            <a:r>
              <a:rPr lang="tr-TR" dirty="0" smtClean="0"/>
              <a:t>Olumsuz davranışlarını ifade etmenin yanı sıra olumlu davranışlarını övün, böylece olumlu davranışları pekişecektir.</a:t>
            </a:r>
          </a:p>
          <a:p>
            <a:pPr>
              <a:lnSpc>
                <a:spcPct val="150000"/>
              </a:lnSpc>
              <a:buFont typeface="Wingdings" pitchFamily="2" charset="2"/>
              <a:buChar char="ü"/>
            </a:pPr>
            <a:r>
              <a:rPr lang="tr-TR" dirty="0" smtClean="0"/>
              <a:t> Bir problem sizi rahatsız ettiğinde kişiliğine değil davranışa odaklanın. </a:t>
            </a:r>
            <a:r>
              <a:rPr lang="tr-TR" b="1" dirty="0" smtClean="0">
                <a:solidFill>
                  <a:srgbClr val="7030A0"/>
                </a:solidFill>
              </a:rPr>
              <a:t>“Çok Terbiyesiz bir çocuk oldun!” YERİNE  “Bu söylemlerin kırıcı ve saygısızca olabiliyor.”</a:t>
            </a:r>
          </a:p>
          <a:p>
            <a:pPr>
              <a:lnSpc>
                <a:spcPct val="150000"/>
              </a:lnSpc>
              <a:buFont typeface="Wingdings" pitchFamily="2" charset="2"/>
              <a:buChar char="ü"/>
            </a:pPr>
            <a:r>
              <a:rPr lang="tr-TR" dirty="0" smtClean="0"/>
              <a:t>Güç/otorite savaşına girmeyin,  </a:t>
            </a:r>
            <a:r>
              <a:rPr lang="en-US" dirty="0" err="1" smtClean="0"/>
              <a:t>aşırı</a:t>
            </a:r>
            <a:r>
              <a:rPr lang="en-US" dirty="0" smtClean="0"/>
              <a:t> </a:t>
            </a:r>
            <a:r>
              <a:rPr lang="en-US" dirty="0" err="1" smtClean="0"/>
              <a:t>tepki</a:t>
            </a:r>
            <a:r>
              <a:rPr lang="tr-TR" dirty="0" err="1" smtClean="0"/>
              <a:t>ler</a:t>
            </a:r>
            <a:r>
              <a:rPr lang="tr-TR" dirty="0" smtClean="0"/>
              <a:t> ve inat davranışı doğurabilir. </a:t>
            </a:r>
          </a:p>
        </p:txBody>
      </p:sp>
      <p:pic>
        <p:nvPicPr>
          <p:cNvPr id="4098" name="Picture 2" descr="Ergenlerle Doğru İletişim Kurmanın 10 Yolu - Cicicee"/>
          <p:cNvPicPr>
            <a:picLocks noChangeAspect="1" noChangeArrowheads="1"/>
          </p:cNvPicPr>
          <p:nvPr/>
        </p:nvPicPr>
        <p:blipFill>
          <a:blip r:embed="rId2"/>
          <a:srcRect/>
          <a:stretch>
            <a:fillRect/>
          </a:stretch>
        </p:blipFill>
        <p:spPr bwMode="auto">
          <a:xfrm>
            <a:off x="8330584" y="1335703"/>
            <a:ext cx="3652150" cy="4314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245660" y="177984"/>
            <a:ext cx="11741623" cy="886541"/>
          </a:xfrm>
        </p:spPr>
        <p:txBody>
          <a:bodyPr/>
          <a:lstStyle/>
          <a:p>
            <a:pPr algn="l"/>
            <a:r>
              <a:rPr lang="tr-TR" dirty="0" smtClean="0"/>
              <a:t>İLETİŞİMİ NASIL KURMALIYIZ?</a:t>
            </a:r>
            <a:endParaRPr lang="tr-TR" dirty="0"/>
          </a:p>
        </p:txBody>
      </p:sp>
      <p:sp>
        <p:nvSpPr>
          <p:cNvPr id="8" name="7 Slayt Numarası Yer Tutucusu"/>
          <p:cNvSpPr>
            <a:spLocks noGrp="1"/>
          </p:cNvSpPr>
          <p:nvPr>
            <p:ph type="sldNum" sz="quarter" idx="20"/>
          </p:nvPr>
        </p:nvSpPr>
        <p:spPr/>
        <p:txBody>
          <a:bodyPr/>
          <a:lstStyle/>
          <a:p>
            <a:pPr rtl="0"/>
            <a:fld id="{19B51A1E-902D-48AF-9020-955120F399B6}" type="slidenum">
              <a:rPr lang="tr-TR" smtClean="0"/>
              <a:pPr rtl="0"/>
              <a:t>17</a:t>
            </a:fld>
            <a:endParaRPr lang="tr-TR" dirty="0"/>
          </a:p>
        </p:txBody>
      </p:sp>
      <p:sp>
        <p:nvSpPr>
          <p:cNvPr id="9" name="8 Metin kutusu"/>
          <p:cNvSpPr txBox="1"/>
          <p:nvPr/>
        </p:nvSpPr>
        <p:spPr>
          <a:xfrm>
            <a:off x="682388" y="1364776"/>
            <a:ext cx="6114197" cy="369332"/>
          </a:xfrm>
          <a:prstGeom prst="rect">
            <a:avLst/>
          </a:prstGeom>
          <a:noFill/>
        </p:spPr>
        <p:txBody>
          <a:bodyPr wrap="square" rtlCol="0">
            <a:spAutoFit/>
          </a:bodyPr>
          <a:lstStyle/>
          <a:p>
            <a:endParaRPr lang="tr-TR" dirty="0"/>
          </a:p>
        </p:txBody>
      </p:sp>
      <p:sp>
        <p:nvSpPr>
          <p:cNvPr id="7" name="6 Dikdörtgen"/>
          <p:cNvSpPr/>
          <p:nvPr/>
        </p:nvSpPr>
        <p:spPr>
          <a:xfrm>
            <a:off x="250209" y="1693544"/>
            <a:ext cx="7870210" cy="3416320"/>
          </a:xfrm>
          <a:prstGeom prst="rect">
            <a:avLst/>
          </a:prstGeom>
        </p:spPr>
        <p:txBody>
          <a:bodyPr wrap="square">
            <a:spAutoFit/>
          </a:bodyPr>
          <a:lstStyle/>
          <a:p>
            <a:pPr>
              <a:lnSpc>
                <a:spcPct val="150000"/>
              </a:lnSpc>
              <a:buFont typeface="Wingdings" pitchFamily="2" charset="2"/>
              <a:buChar char="ü"/>
            </a:pPr>
            <a:r>
              <a:rPr lang="tr-TR" dirty="0" smtClean="0"/>
              <a:t>Çocuğunuz tecrübesiz, gelişime açık ve bu yüzden tecrübelere, yeni yaşantılara ihtiyacı var ve bu da ne yazık ki öğütlerinizle/tavsiyelerinizle gerçekleşmiyor. O yüzden </a:t>
            </a:r>
            <a:r>
              <a:rPr lang="tr-TR" b="1" dirty="0" smtClean="0">
                <a:solidFill>
                  <a:srgbClr val="00B0F0"/>
                </a:solidFill>
              </a:rPr>
              <a:t>“ben sana demiştim, senin geldiğin yoldan biz geri dönüyorduk” </a:t>
            </a:r>
            <a:r>
              <a:rPr lang="tr-TR" dirty="0" smtClean="0"/>
              <a:t>gibi  klişeler işlevsiz olacaktır.</a:t>
            </a:r>
          </a:p>
          <a:p>
            <a:pPr>
              <a:lnSpc>
                <a:spcPct val="150000"/>
              </a:lnSpc>
              <a:buFont typeface="Wingdings" pitchFamily="2" charset="2"/>
              <a:buChar char="ü"/>
            </a:pPr>
            <a:r>
              <a:rPr lang="tr-TR" dirty="0" smtClean="0"/>
              <a:t>Sizi ne kadar eleştirse de size çok ihtiyacı var. Bu yüzden İhtiyacı olduğunda ve talep ettiğinde yanında olmak önem arz ediyor.</a:t>
            </a:r>
          </a:p>
          <a:p>
            <a:pPr algn="ctr">
              <a:lnSpc>
                <a:spcPct val="150000"/>
              </a:lnSpc>
            </a:pPr>
            <a:r>
              <a:rPr lang="tr-TR" b="1" i="1" dirty="0" smtClean="0">
                <a:solidFill>
                  <a:srgbClr val="00B050"/>
                </a:solidFill>
              </a:rPr>
              <a:t>«Ben senin yanındayım. Hatalı olsan da seni yargılamam kızabilirim ama gururunu kırmam. Anlamaya çalışırım.»</a:t>
            </a:r>
          </a:p>
        </p:txBody>
      </p:sp>
      <p:sp>
        <p:nvSpPr>
          <p:cNvPr id="50178" name="AutoShape 2" descr="Bir Ergenle İletişim Kurmanın 13 Anahtarı - Ben anney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0180" name="AutoShape 4" descr="Bir Ergenle İletişim Kurmanın 13 Anahtarı - Ben anney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0182" name="AutoShape 6" descr="Bir Ergenle İletişim Kurmanın 13 Anahtarı - Ben anney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0184" name="AutoShape 8" descr="Bir Ergenle İletişim Kurmanın 13 Anahtarı - Ben anney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0186" name="AutoShape 10" descr="Bir Ergenle İletişim Kurmanın 13 Anahtarı - Ben anney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1" y="246223"/>
            <a:ext cx="12192000" cy="872894"/>
          </a:xfrm>
        </p:spPr>
        <p:txBody>
          <a:bodyPr/>
          <a:lstStyle/>
          <a:p>
            <a:pPr algn="l"/>
            <a:r>
              <a:rPr lang="tr-TR" dirty="0" smtClean="0"/>
              <a:t>KENDİNİ İFADE ETMENİN BASİT FORMÜLÜ</a:t>
            </a:r>
            <a:endParaRPr lang="tr-TR" dirty="0"/>
          </a:p>
        </p:txBody>
      </p:sp>
      <p:sp>
        <p:nvSpPr>
          <p:cNvPr id="8" name="7 Slayt Numarası Yer Tutucusu"/>
          <p:cNvSpPr>
            <a:spLocks noGrp="1"/>
          </p:cNvSpPr>
          <p:nvPr>
            <p:ph type="sldNum" sz="quarter" idx="20"/>
          </p:nvPr>
        </p:nvSpPr>
        <p:spPr/>
        <p:txBody>
          <a:bodyPr/>
          <a:lstStyle/>
          <a:p>
            <a:pPr rtl="0"/>
            <a:fld id="{19B51A1E-902D-48AF-9020-955120F399B6}" type="slidenum">
              <a:rPr lang="tr-TR" smtClean="0"/>
              <a:pPr rtl="0"/>
              <a:t>18</a:t>
            </a:fld>
            <a:endParaRPr lang="tr-TR" dirty="0"/>
          </a:p>
        </p:txBody>
      </p:sp>
      <p:graphicFrame>
        <p:nvGraphicFramePr>
          <p:cNvPr id="9" name="8 Diyagram"/>
          <p:cNvGraphicFramePr/>
          <p:nvPr/>
        </p:nvGraphicFramePr>
        <p:xfrm>
          <a:off x="203200" y="1661362"/>
          <a:ext cx="11770436" cy="195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Metin kutusu"/>
          <p:cNvSpPr txBox="1"/>
          <p:nvPr/>
        </p:nvSpPr>
        <p:spPr>
          <a:xfrm>
            <a:off x="1337480" y="4244454"/>
            <a:ext cx="9621672" cy="1295868"/>
          </a:xfrm>
          <a:prstGeom prst="rect">
            <a:avLst/>
          </a:prstGeom>
          <a:noFill/>
        </p:spPr>
        <p:txBody>
          <a:bodyPr wrap="square" rtlCol="0">
            <a:spAutoFit/>
          </a:bodyPr>
          <a:lstStyle/>
          <a:p>
            <a:pPr algn="just">
              <a:lnSpc>
                <a:spcPct val="150000"/>
              </a:lnSpc>
            </a:pPr>
            <a:r>
              <a:rPr lang="tr-TR" dirty="0" smtClean="0">
                <a:solidFill>
                  <a:srgbClr val="FF0000"/>
                </a:solidFill>
              </a:rPr>
              <a:t>Telefona çok fazla vakit ayırdığında </a:t>
            </a:r>
            <a:r>
              <a:rPr lang="tr-TR" dirty="0" smtClean="0"/>
              <a:t>(ÇOCUĞUN DAVRANIŞI) </a:t>
            </a:r>
            <a:r>
              <a:rPr lang="tr-TR" dirty="0" smtClean="0">
                <a:solidFill>
                  <a:srgbClr val="FF0000"/>
                </a:solidFill>
              </a:rPr>
              <a:t>sinirleniyor ve üzülüyorum</a:t>
            </a:r>
            <a:r>
              <a:rPr lang="tr-TR" dirty="0" smtClean="0"/>
              <a:t>. (SİZİN DUYGUNUZ)  </a:t>
            </a:r>
            <a:r>
              <a:rPr lang="tr-TR" dirty="0" smtClean="0">
                <a:solidFill>
                  <a:srgbClr val="FF0000"/>
                </a:solidFill>
              </a:rPr>
              <a:t>Derslerinle ve ailenle ilgilenmemenden dolayı endişe duyuyorum</a:t>
            </a:r>
            <a:r>
              <a:rPr lang="tr-TR" dirty="0" smtClean="0"/>
              <a:t>. (SİZDEKİ ETKİSİ) </a:t>
            </a:r>
            <a:r>
              <a:rPr lang="tr-TR" dirty="0" smtClean="0">
                <a:solidFill>
                  <a:srgbClr val="FF0000"/>
                </a:solidFill>
              </a:rPr>
              <a:t>Bu yüzden senden telefon süreni kısaltmanı istiyorum</a:t>
            </a:r>
            <a:r>
              <a:rPr lang="tr-TR" dirty="0" smtClean="0"/>
              <a:t>. (YENİ DAVRANIŞ İSTEĞİ)</a:t>
            </a:r>
            <a:endParaRPr lang="tr-TR" dirty="0"/>
          </a:p>
        </p:txBody>
      </p:sp>
      <p:sp>
        <p:nvSpPr>
          <p:cNvPr id="3074" name="AutoShape 2" descr="Bir Ergenle İletişim Kurmanın 13 Anahtarı - Ben anney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310486" y="341757"/>
            <a:ext cx="7182135" cy="1013684"/>
          </a:xfrm>
        </p:spPr>
        <p:txBody>
          <a:bodyPr/>
          <a:lstStyle/>
          <a:p>
            <a:pPr algn="l"/>
            <a:r>
              <a:rPr lang="tr-TR" dirty="0" smtClean="0"/>
              <a:t>Kitap Önerileri</a:t>
            </a:r>
            <a:endParaRPr lang="tr-TR" dirty="0"/>
          </a:p>
        </p:txBody>
      </p:sp>
      <p:sp>
        <p:nvSpPr>
          <p:cNvPr id="8" name="7 Slayt Numarası Yer Tutucusu"/>
          <p:cNvSpPr>
            <a:spLocks noGrp="1"/>
          </p:cNvSpPr>
          <p:nvPr>
            <p:ph type="sldNum" sz="quarter" idx="20"/>
          </p:nvPr>
        </p:nvSpPr>
        <p:spPr/>
        <p:txBody>
          <a:bodyPr/>
          <a:lstStyle/>
          <a:p>
            <a:pPr rtl="0"/>
            <a:fld id="{19B51A1E-902D-48AF-9020-955120F399B6}" type="slidenum">
              <a:rPr lang="tr-TR" smtClean="0"/>
              <a:pPr rtl="0"/>
              <a:t>19</a:t>
            </a:fld>
            <a:endParaRPr lang="tr-TR" dirty="0"/>
          </a:p>
        </p:txBody>
      </p:sp>
      <p:pic>
        <p:nvPicPr>
          <p:cNvPr id="9" name="Resim 2"/>
          <p:cNvPicPr>
            <a:picLocks noChangeAspect="1"/>
          </p:cNvPicPr>
          <p:nvPr/>
        </p:nvPicPr>
        <p:blipFill>
          <a:blip r:embed="rId2"/>
          <a:srcRect/>
          <a:stretch>
            <a:fillRect/>
          </a:stretch>
        </p:blipFill>
        <p:spPr bwMode="auto">
          <a:xfrm>
            <a:off x="396852" y="1506087"/>
            <a:ext cx="2736850" cy="407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3"/>
          <p:cNvPicPr>
            <a:picLocks noChangeAspect="1"/>
          </p:cNvPicPr>
          <p:nvPr/>
        </p:nvPicPr>
        <p:blipFill>
          <a:blip r:embed="rId3"/>
          <a:srcRect/>
          <a:stretch>
            <a:fillRect/>
          </a:stretch>
        </p:blipFill>
        <p:spPr bwMode="auto">
          <a:xfrm>
            <a:off x="3371613" y="1470523"/>
            <a:ext cx="2628900" cy="4056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4"/>
          <p:cNvPicPr>
            <a:picLocks noChangeAspect="1"/>
          </p:cNvPicPr>
          <p:nvPr/>
        </p:nvPicPr>
        <p:blipFill>
          <a:blip r:embed="rId4"/>
          <a:srcRect/>
          <a:stretch>
            <a:fillRect/>
          </a:stretch>
        </p:blipFill>
        <p:spPr bwMode="auto">
          <a:xfrm>
            <a:off x="6213214" y="1499287"/>
            <a:ext cx="2732087" cy="4014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5"/>
          <p:cNvPicPr>
            <a:picLocks noChangeAspect="1"/>
          </p:cNvPicPr>
          <p:nvPr/>
        </p:nvPicPr>
        <p:blipFill>
          <a:blip r:embed="rId5"/>
          <a:srcRect/>
          <a:stretch>
            <a:fillRect/>
          </a:stretch>
        </p:blipFill>
        <p:spPr bwMode="auto">
          <a:xfrm>
            <a:off x="9184944" y="1486042"/>
            <a:ext cx="2756848" cy="3976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p:cNvSpPr>
            <a:spLocks noGrp="1"/>
          </p:cNvSpPr>
          <p:nvPr>
            <p:ph idx="1"/>
          </p:nvPr>
        </p:nvSpPr>
        <p:spPr>
          <a:xfrm>
            <a:off x="418352" y="1866842"/>
            <a:ext cx="11328000" cy="1517803"/>
          </a:xfrm>
        </p:spPr>
        <p:txBody>
          <a:bodyPr rtlCol="0"/>
          <a:lstStyle/>
          <a:p>
            <a:pPr rtl="0"/>
            <a:r>
              <a:rPr lang="tr" sz="2000" b="1" dirty="0" smtClean="0"/>
              <a:t>Ergenliğe Teorik Bakış</a:t>
            </a:r>
          </a:p>
          <a:p>
            <a:pPr rtl="0"/>
            <a:r>
              <a:rPr lang="tr" sz="2000" b="1" dirty="0" smtClean="0"/>
              <a:t>Ergenlik Dönemi Temel Çatışmalar ve Örnek Problemler</a:t>
            </a:r>
          </a:p>
          <a:p>
            <a:pPr rtl="0"/>
            <a:r>
              <a:rPr lang="tr" sz="2000" b="1" dirty="0" smtClean="0"/>
              <a:t>Müdahaleler </a:t>
            </a:r>
            <a:r>
              <a:rPr lang="tr" sz="2000" b="1" dirty="0" smtClean="0"/>
              <a:t>,</a:t>
            </a:r>
            <a:r>
              <a:rPr lang="tr" sz="2000" b="1" dirty="0" smtClean="0"/>
              <a:t> </a:t>
            </a:r>
            <a:r>
              <a:rPr lang="tr" sz="2000" b="1" dirty="0" smtClean="0"/>
              <a:t>Çözüm Süreçleri ve Etkili İletişim : Aile Olarak Neler Yapılabilir?</a:t>
            </a:r>
          </a:p>
        </p:txBody>
      </p:sp>
      <p:sp>
        <p:nvSpPr>
          <p:cNvPr id="4" name="3 Dikdörtgen"/>
          <p:cNvSpPr/>
          <p:nvPr/>
        </p:nvSpPr>
        <p:spPr>
          <a:xfrm>
            <a:off x="1104266" y="497090"/>
            <a:ext cx="965017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SUNUM MADDELERİ</a:t>
            </a:r>
            <a:endPar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xmlns="" id="{D355C61F-C8F1-4977-8E1F-F16C0D9EA88C}"/>
              </a:ext>
            </a:extLst>
          </p:cNvPr>
          <p:cNvSpPr>
            <a:spLocks noGrp="1"/>
          </p:cNvSpPr>
          <p:nvPr>
            <p:ph sz="half" idx="1"/>
          </p:nvPr>
        </p:nvSpPr>
        <p:spPr>
          <a:xfrm>
            <a:off x="340560" y="979714"/>
            <a:ext cx="5472000" cy="5276226"/>
          </a:xfrm>
        </p:spPr>
        <p:txBody>
          <a:bodyPr rtlCol="0"/>
          <a:lstStyle/>
          <a:p>
            <a:pPr marL="0" indent="0">
              <a:lnSpc>
                <a:spcPct val="150000"/>
              </a:lnSpc>
              <a:buNone/>
            </a:pPr>
            <a:r>
              <a:rPr lang="tr-TR" i="1" dirty="0" smtClean="0"/>
              <a:t>“Gençlerin istekleri pek çoktur ve bunları hemen eyleme dönüştürmek isterler. Bedensel isteklerine karşı koyamaz, özellikle cinsel isteklerine yenilirler. Çok değişkendirler, istekleri geçicidir, hasta bir insanın açlığı ve susuzluğu gibi birden parlar, birden söner. Tutkuludurlar, huysuz ve öfkelidirler. Kendilerini içgüdülerine kaptırır, tutkuların kölesi olurlar. İsteklerinin önüne dikilen en küçük engele bile katlanamazlar. Eli açık ve iyilikseverdirler; çünkü kötülükleri tanımamışlardır. Çabuk güvenir, çabuk bağlanırlar; çünkü aldatılmamışlardır. Yüksek amaçları ve hayalleri vardır. Gençler yanılınca çok yanılırlar. Sevgide de nefrette de aşırıya kaçarlar. Her şeyi bildiklerini sanır, onun için yanlışlarında sonuna dek direnirler.” </a:t>
            </a:r>
            <a:endParaRPr lang="tr-TR" dirty="0" smtClean="0"/>
          </a:p>
          <a:p>
            <a:pPr marL="0" indent="0">
              <a:lnSpc>
                <a:spcPct val="100000"/>
              </a:lnSpc>
              <a:buNone/>
            </a:pPr>
            <a:r>
              <a:rPr lang="tr-TR" dirty="0" smtClean="0"/>
              <a:t>-</a:t>
            </a:r>
            <a:r>
              <a:rPr lang="tr-TR" b="1" i="1" dirty="0" smtClean="0"/>
              <a:t>Yunan Filozof Aristoteles (M.Ö. 335)</a:t>
            </a:r>
            <a:endParaRPr lang="tr-TR" b="1" i="1" dirty="0"/>
          </a:p>
        </p:txBody>
      </p:sp>
      <p:sp>
        <p:nvSpPr>
          <p:cNvPr id="3" name="Metin Yer Tutucusu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rtlCol="0"/>
          <a:lstStyle/>
          <a:p>
            <a:pPr rtl="0"/>
            <a:endParaRPr lang="tr-TR" dirty="0"/>
          </a:p>
        </p:txBody>
      </p:sp>
      <p:sp>
        <p:nvSpPr>
          <p:cNvPr id="6" name="Slayt Numarası Yer Tutucus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tr-TR" smtClean="0"/>
              <a:pPr rtl="0"/>
              <a:t>3</a:t>
            </a:fld>
            <a:endParaRPr lang="tr-TR" dirty="0"/>
          </a:p>
        </p:txBody>
      </p:sp>
      <p:pic>
        <p:nvPicPr>
          <p:cNvPr id="20482" name="Picture 2" descr="Ergenlik nasıl başlar?"/>
          <p:cNvPicPr>
            <a:picLocks noGrp="1" noChangeAspect="1" noChangeArrowheads="1"/>
          </p:cNvPicPr>
          <p:nvPr>
            <p:ph type="pic" sz="quarter" idx="14"/>
          </p:nvPr>
        </p:nvPicPr>
        <p:blipFill>
          <a:blip r:embed="rId3"/>
          <a:srcRect l="16079" r="16079"/>
          <a:stretch>
            <a:fillRect/>
          </a:stretch>
        </p:blipFill>
        <p:spPr bwMode="auto">
          <a:prstGeom prst="rect">
            <a:avLst/>
          </a:prstGeom>
          <a:noFill/>
        </p:spPr>
      </p:pic>
    </p:spTree>
    <p:extLst>
      <p:ext uri="{BB962C8B-B14F-4D97-AF65-F5344CB8AC3E}">
        <p14:creationId xmlns:p14="http://schemas.microsoft.com/office/powerpoint/2010/main" xmlns=""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560F281-4FF6-4617-A809-AC9C15ECF18A}"/>
              </a:ext>
            </a:extLst>
          </p:cNvPr>
          <p:cNvSpPr>
            <a:spLocks noGrp="1"/>
          </p:cNvSpPr>
          <p:nvPr>
            <p:ph type="title"/>
          </p:nvPr>
        </p:nvSpPr>
        <p:spPr>
          <a:xfrm>
            <a:off x="5768463" y="467975"/>
            <a:ext cx="6023201" cy="1124345"/>
          </a:xfrm>
        </p:spPr>
        <p:txBody>
          <a:bodyPr rtlCol="0"/>
          <a:lstStyle/>
          <a:p>
            <a:pPr rtl="0"/>
            <a:r>
              <a:rPr lang="tr-TR" sz="6000" dirty="0" smtClean="0"/>
              <a:t>Ergenlik, </a:t>
            </a:r>
            <a:endParaRPr lang="tr-TR" sz="6000" dirty="0"/>
          </a:p>
        </p:txBody>
      </p:sp>
      <p:sp>
        <p:nvSpPr>
          <p:cNvPr id="4" name="İçerik Yer Tutucusu 3">
            <a:extLst>
              <a:ext uri="{FF2B5EF4-FFF2-40B4-BE49-F238E27FC236}">
                <a16:creationId xmlns:a16="http://schemas.microsoft.com/office/drawing/2014/main" xmlns="" id="{D355C61F-C8F1-4977-8E1F-F16C0D9EA88C}"/>
              </a:ext>
            </a:extLst>
          </p:cNvPr>
          <p:cNvSpPr>
            <a:spLocks noGrp="1"/>
          </p:cNvSpPr>
          <p:nvPr>
            <p:ph sz="half" idx="1"/>
          </p:nvPr>
        </p:nvSpPr>
        <p:spPr>
          <a:xfrm>
            <a:off x="6209622" y="2405111"/>
            <a:ext cx="5472000" cy="2428351"/>
          </a:xfrm>
        </p:spPr>
        <p:txBody>
          <a:bodyPr rtlCol="0"/>
          <a:lstStyle/>
          <a:p>
            <a:pPr marL="0" indent="0" rtl="0">
              <a:buNone/>
            </a:pPr>
            <a:r>
              <a:rPr lang="tr-TR" sz="2400" b="1" dirty="0" smtClean="0"/>
              <a:t>“Dünya Sağlık Örgütü’ne Göre  genel itibariyle 12-22 yaş aralığında yaşanan evrensel/benzer içerikleri barındıran kimlik kazanımı, kişiliğin ve diğer gelişim alanlarının olgunlaşmaya başladığı   gelişim dönemidir.”</a:t>
            </a:r>
            <a:endParaRPr lang="tr-TR" sz="2400" b="1" dirty="0"/>
          </a:p>
        </p:txBody>
      </p:sp>
      <p:sp>
        <p:nvSpPr>
          <p:cNvPr id="6" name="Slayt Numarası Yer Tutucus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tr-TR" smtClean="0"/>
              <a:pPr rtl="0"/>
              <a:t>4</a:t>
            </a:fld>
            <a:endParaRPr lang="tr-TR" dirty="0"/>
          </a:p>
        </p:txBody>
      </p:sp>
      <p:pic>
        <p:nvPicPr>
          <p:cNvPr id="8" name="Picture 6"/>
          <p:cNvPicPr>
            <a:picLocks noChangeAspect="1" noChangeArrowheads="1"/>
          </p:cNvPicPr>
          <p:nvPr/>
        </p:nvPicPr>
        <p:blipFill>
          <a:blip r:embed="rId3"/>
          <a:srcRect/>
          <a:stretch>
            <a:fillRect/>
          </a:stretch>
        </p:blipFill>
        <p:spPr bwMode="auto">
          <a:xfrm>
            <a:off x="0" y="873579"/>
            <a:ext cx="5326880" cy="5200650"/>
          </a:xfrm>
          <a:prstGeom prst="rect">
            <a:avLst/>
          </a:prstGeom>
          <a:noFill/>
          <a:ln w="9525">
            <a:noFill/>
            <a:miter lim="800000"/>
            <a:headEnd/>
            <a:tailEnd/>
          </a:ln>
        </p:spPr>
      </p:pic>
    </p:spTree>
    <p:extLst>
      <p:ext uri="{BB962C8B-B14F-4D97-AF65-F5344CB8AC3E}">
        <p14:creationId xmlns:p14="http://schemas.microsoft.com/office/powerpoint/2010/main" xmlns="" val="72209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52697" y="248193"/>
            <a:ext cx="9013371" cy="6421491"/>
          </a:xfrm>
          <a:prstGeom prst="rect">
            <a:avLst/>
          </a:prstGeom>
          <a:ln>
            <a:noFill/>
          </a:ln>
          <a:effectLst>
            <a:outerShdw blurRad="292100" dist="139700" dir="2700000" algn="tl" rotWithShape="0">
              <a:srgbClr val="333333">
                <a:alpha val="65000"/>
              </a:srgbClr>
            </a:outerShdw>
          </a:effectLst>
        </p:spPr>
      </p:pic>
      <p:sp>
        <p:nvSpPr>
          <p:cNvPr id="5" name="Slayt Numarası Yer Tutucusu 4">
            <a:extLst>
              <a:ext uri="{FF2B5EF4-FFF2-40B4-BE49-F238E27FC236}">
                <a16:creationId xmlns:a16="http://schemas.microsoft.com/office/drawing/2014/main" xmlns="" id="{BDD5A594-D852-43BB-B591-E9D9027253BD}"/>
              </a:ext>
            </a:extLst>
          </p:cNvPr>
          <p:cNvSpPr>
            <a:spLocks noGrp="1"/>
          </p:cNvSpPr>
          <p:nvPr>
            <p:ph type="sldNum" sz="quarter" idx="12"/>
          </p:nvPr>
        </p:nvSpPr>
        <p:spPr/>
        <p:txBody>
          <a:bodyPr rtlCol="0"/>
          <a:lstStyle/>
          <a:p>
            <a:pPr rtl="0"/>
            <a:fld id="{19B51A1E-902D-48AF-9020-955120F399B6}" type="slidenum">
              <a:rPr lang="tr-TR" smtClean="0"/>
              <a:pPr rtl="0"/>
              <a:t>5</a:t>
            </a:fld>
            <a:endParaRPr lang="tr-TR" dirty="0"/>
          </a:p>
        </p:txBody>
      </p:sp>
    </p:spTree>
    <p:extLst>
      <p:ext uri="{BB962C8B-B14F-4D97-AF65-F5344CB8AC3E}">
        <p14:creationId xmlns:p14="http://schemas.microsoft.com/office/powerpoint/2010/main" xmlns="" val="409167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algn="ctr" rtl="0"/>
            <a:r>
              <a:rPr lang="tr-TR" dirty="0" smtClean="0">
                <a:effectLst>
                  <a:outerShdw blurRad="38100" dist="38100" dir="2700000" algn="tl">
                    <a:srgbClr val="000000">
                      <a:alpha val="43137"/>
                    </a:srgbClr>
                  </a:outerShdw>
                </a:effectLst>
              </a:rPr>
              <a:t>ERGENLİK   DÖNEMİ = YAS   DÖNEMİ </a:t>
            </a:r>
            <a:endParaRPr lang="tr-TR" dirty="0">
              <a:effectLst>
                <a:outerShdw blurRad="38100" dist="38100" dir="2700000" algn="tl">
                  <a:srgbClr val="000000">
                    <a:alpha val="43137"/>
                  </a:srgbClr>
                </a:outerShdw>
              </a:effectLst>
            </a:endParaRPr>
          </a:p>
        </p:txBody>
      </p:sp>
      <p:sp>
        <p:nvSpPr>
          <p:cNvPr id="3" name="Metin Yer Tutucusu 2">
            <a:extLst>
              <a:ext uri="{FF2B5EF4-FFF2-40B4-BE49-F238E27FC236}">
                <a16:creationId xmlns:a16="http://schemas.microsoft.com/office/drawing/2014/main" xmlns="" id="{7CA42D59-EAD6-4F95-84F1-32A30F057856}"/>
              </a:ext>
            </a:extLst>
          </p:cNvPr>
          <p:cNvSpPr>
            <a:spLocks noGrp="1"/>
          </p:cNvSpPr>
          <p:nvPr>
            <p:ph type="body" sz="quarter" idx="32"/>
          </p:nvPr>
        </p:nvSpPr>
        <p:spPr>
          <a:xfrm>
            <a:off x="405675" y="1648080"/>
            <a:ext cx="5119914" cy="360000"/>
          </a:xfrm>
        </p:spPr>
        <p:txBody>
          <a:bodyPr rtlCol="0"/>
          <a:lstStyle/>
          <a:p>
            <a:pPr rtl="0"/>
            <a:r>
              <a:rPr lang="tr-TR" b="1" i="1" dirty="0" smtClean="0"/>
              <a:t>NEDEN YAS DÖNEMİ?</a:t>
            </a:r>
          </a:p>
          <a:p>
            <a:pPr rtl="0"/>
            <a:endParaRPr lang="tr-TR" b="1" i="1" dirty="0" smtClean="0"/>
          </a:p>
          <a:p>
            <a:pPr rtl="0">
              <a:buFont typeface="Wingdings" pitchFamily="2" charset="2"/>
              <a:buChar char="Ø"/>
            </a:pPr>
            <a:r>
              <a:rPr lang="tr-TR" b="1" dirty="0" smtClean="0"/>
              <a:t> </a:t>
            </a:r>
            <a:r>
              <a:rPr lang="tr-TR" b="1" dirty="0" smtClean="0">
                <a:solidFill>
                  <a:schemeClr val="accent1">
                    <a:lumMod val="75000"/>
                  </a:schemeClr>
                </a:solidFill>
              </a:rPr>
              <a:t>Çocukluklarının, eski benliklerinin ve bedenlerinin sonsuza kadar bir ölçüde uğurlanışının yasını tutarlar. Bu yas süreci de tabi ki bir adaptasyonu ve değişimi/ gelişimi ortaya çıkaracaktır.</a:t>
            </a:r>
          </a:p>
          <a:p>
            <a:pPr rtl="0"/>
            <a:endParaRPr lang="tr-TR" b="1" dirty="0" smtClean="0">
              <a:solidFill>
                <a:schemeClr val="accent1">
                  <a:lumMod val="75000"/>
                </a:schemeClr>
              </a:solidFill>
            </a:endParaRPr>
          </a:p>
          <a:p>
            <a:pPr rtl="0"/>
            <a:endParaRPr lang="tr-TR" b="1" dirty="0" smtClean="0">
              <a:solidFill>
                <a:schemeClr val="accent1">
                  <a:lumMod val="75000"/>
                </a:schemeClr>
              </a:solidFill>
            </a:endParaRPr>
          </a:p>
          <a:p>
            <a:pPr rtl="0">
              <a:buFont typeface="Wingdings" pitchFamily="2" charset="2"/>
              <a:buChar char="Ø"/>
            </a:pPr>
            <a:r>
              <a:rPr lang="tr-TR" b="1" dirty="0" smtClean="0">
                <a:solidFill>
                  <a:srgbClr val="00B050"/>
                </a:solidFill>
              </a:rPr>
              <a:t>Aynı zamanda bu yas dönemi bazılarında geç başlar, bazılarında erken. Bazılarında yoğun ve şiddetliyken bazılarında daha az şiddetli olabilmektedir.  </a:t>
            </a:r>
            <a:endParaRPr lang="tr-TR" b="1" dirty="0">
              <a:solidFill>
                <a:srgbClr val="00B050"/>
              </a:solidFill>
            </a:endParaRPr>
          </a:p>
        </p:txBody>
      </p:sp>
      <p:cxnSp>
        <p:nvCxnSpPr>
          <p:cNvPr id="11" name="Düz Bağlayıcı 10" descr="Slayt ayırıcı">
            <a:extLst>
              <a:ext uri="{FF2B5EF4-FFF2-40B4-BE49-F238E27FC236}">
                <a16:creationId xmlns:a16="http://schemas.microsoft.com/office/drawing/2014/main" xmlns=""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ayt Numarası Yer Tutucusu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tr-TR" smtClean="0"/>
              <a:pPr rtl="0"/>
              <a:t>6</a:t>
            </a:fld>
            <a:endParaRPr lang="tr-TR" dirty="0"/>
          </a:p>
        </p:txBody>
      </p:sp>
      <p:pic>
        <p:nvPicPr>
          <p:cNvPr id="14338" name="Picture 2" descr="Ergenlik ve Travma - Adel Psikolojik Danışmanlık Merkezi: Psikiyatri ve  Bireysel Terapi"/>
          <p:cNvPicPr>
            <a:picLocks noChangeAspect="1" noChangeArrowheads="1"/>
          </p:cNvPicPr>
          <p:nvPr/>
        </p:nvPicPr>
        <p:blipFill>
          <a:blip r:embed="rId3"/>
          <a:srcRect/>
          <a:stretch>
            <a:fillRect/>
          </a:stretch>
        </p:blipFill>
        <p:spPr bwMode="auto">
          <a:xfrm>
            <a:off x="5577840" y="1497556"/>
            <a:ext cx="6451871" cy="4524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8883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genlik Döneminde Kimlik Oluşumu – Mülteciler ve Sığınmacılar Yardımlaşma  ve Dayanışma Derneği"/>
          <p:cNvPicPr>
            <a:picLocks noChangeAspect="1" noChangeArrowheads="1"/>
          </p:cNvPicPr>
          <p:nvPr/>
        </p:nvPicPr>
        <p:blipFill>
          <a:blip r:embed="rId2"/>
          <a:stretch>
            <a:fillRect/>
          </a:stretch>
        </p:blipFill>
        <p:spPr bwMode="auto">
          <a:xfrm>
            <a:off x="301606" y="1575268"/>
            <a:ext cx="4912814" cy="4762500"/>
          </a:xfrm>
          <a:prstGeom prst="rect">
            <a:avLst/>
          </a:prstGeom>
          <a:ln>
            <a:noFill/>
          </a:ln>
          <a:effectLst>
            <a:softEdge rad="112500"/>
          </a:effectLst>
        </p:spPr>
      </p:pic>
      <p:sp>
        <p:nvSpPr>
          <p:cNvPr id="2" name="1 Başlık"/>
          <p:cNvSpPr>
            <a:spLocks noGrp="1"/>
          </p:cNvSpPr>
          <p:nvPr>
            <p:ph type="title"/>
          </p:nvPr>
        </p:nvSpPr>
        <p:spPr>
          <a:xfrm>
            <a:off x="321127" y="455023"/>
            <a:ext cx="11553009" cy="759823"/>
          </a:xfrm>
        </p:spPr>
        <p:txBody>
          <a:bodyPr>
            <a:normAutofit fontScale="90000"/>
          </a:bodyPr>
          <a:lstStyle/>
          <a:p>
            <a:pPr algn="ctr"/>
            <a:r>
              <a:rPr lang="tr-TR" b="1" dirty="0" smtClean="0">
                <a:solidFill>
                  <a:srgbClr val="0070C0"/>
                </a:solidFill>
              </a:rPr>
              <a:t>ÇOCUĞUNUZUN    ERGENLİK DÖNEMİNDEKİ    TEMEL   ÇATIŞMALARI </a:t>
            </a:r>
            <a:r>
              <a:rPr lang="tr-TR" dirty="0" smtClean="0"/>
              <a:t/>
            </a:r>
            <a:br>
              <a:rPr lang="tr-TR" dirty="0" smtClean="0"/>
            </a:br>
            <a:endParaRPr lang="tr-TR" dirty="0"/>
          </a:p>
        </p:txBody>
      </p:sp>
      <p:sp>
        <p:nvSpPr>
          <p:cNvPr id="3" name="2 İçerik Yer Tutucusu"/>
          <p:cNvSpPr>
            <a:spLocks noGrp="1"/>
          </p:cNvSpPr>
          <p:nvPr>
            <p:ph idx="1"/>
          </p:nvPr>
        </p:nvSpPr>
        <p:spPr>
          <a:xfrm>
            <a:off x="4979483" y="1175365"/>
            <a:ext cx="6583680" cy="4970417"/>
          </a:xfrm>
        </p:spPr>
        <p:txBody>
          <a:bodyPr>
            <a:noAutofit/>
          </a:bodyPr>
          <a:lstStyle/>
          <a:p>
            <a:pPr marL="457200" indent="-457200" algn="just">
              <a:buNone/>
            </a:pPr>
            <a:r>
              <a:rPr lang="tr-TR" sz="2000" b="1" u="sng" dirty="0" smtClean="0"/>
              <a:t>Kimlik Bunalımı ve Kişiliğin Zorlu Gelişimi: </a:t>
            </a:r>
          </a:p>
          <a:p>
            <a:pPr marL="457200" indent="-457200" algn="just">
              <a:buNone/>
            </a:pPr>
            <a:r>
              <a:rPr lang="tr-TR" sz="2000" dirty="0" smtClean="0"/>
              <a:t>	Hepimizin hayatının bir döneminde geliştirdiği ve geliştirmeye devam ettiği kişilik ve kimlik, ergenlerde güç ve zorlu aşamalardan sonra oluşmaktadır. Tabii ki bu kimlik gelişim sürecindeki karmaşa, başta çocuğun kendisini etkilemekle beraber çocuğun sosyal çevresini de etkilemektedir.</a:t>
            </a:r>
          </a:p>
          <a:p>
            <a:pPr marL="457200" indent="-457200" algn="just">
              <a:buNone/>
            </a:pPr>
            <a:r>
              <a:rPr lang="tr-TR" sz="2000" dirty="0" smtClean="0"/>
              <a:t>	</a:t>
            </a:r>
            <a:r>
              <a:rPr lang="tr-TR" sz="2000" b="1" dirty="0" smtClean="0">
                <a:solidFill>
                  <a:schemeClr val="accent4">
                    <a:lumMod val="75000"/>
                  </a:schemeClr>
                </a:solidFill>
              </a:rPr>
              <a:t>Kimlik</a:t>
            </a:r>
            <a:r>
              <a:rPr lang="tr-TR" sz="2000" dirty="0" smtClean="0"/>
              <a:t>: Bireylerin gelişim dönemiyle beraber kendinde ortaya koyduğu benliğini ifade eder. Kimliğin gelişim alanları da kişilikle beraber duygusal, sosyal, cinsel, ahlaki boyutları içerir.</a:t>
            </a:r>
          </a:p>
          <a:p>
            <a:pPr marL="457200" indent="-457200" algn="just">
              <a:buNone/>
            </a:pPr>
            <a:r>
              <a:rPr lang="tr-TR" sz="2000" dirty="0" smtClean="0"/>
              <a:t>	</a:t>
            </a:r>
          </a:p>
          <a:p>
            <a:pPr marL="457200" indent="-457200" algn="just">
              <a:buNone/>
            </a:pPr>
            <a:r>
              <a:rPr lang="tr-TR" sz="2000" dirty="0" smtClean="0"/>
              <a:t>		Kimlik bunalımı ise,</a:t>
            </a:r>
            <a:r>
              <a:rPr lang="tr-TR" sz="2000" b="1" dirty="0" smtClean="0"/>
              <a:t> </a:t>
            </a:r>
            <a:r>
              <a:rPr lang="tr-TR" sz="2000" b="1" dirty="0" smtClean="0">
                <a:solidFill>
                  <a:schemeClr val="accent3">
                    <a:lumMod val="75000"/>
                  </a:schemeClr>
                </a:solidFill>
              </a:rPr>
              <a:t>ergenin geliştirmeye çalıştığı kişiliğinin/kimliğinin çalkantılı durumu olarak tanımlanmaktadır. Kısacası bir bocalama dönemidir. Bu da ergenliğin doğal bir süreci olarak karşımıza çıkmaktadır.</a:t>
            </a:r>
          </a:p>
          <a:p>
            <a:pPr marL="457200" indent="-457200">
              <a:buNone/>
            </a:pPr>
            <a:endParaRPr lang="tr-TR" dirty="0" smtClean="0"/>
          </a:p>
          <a:p>
            <a:pPr marL="457200" indent="-457200">
              <a:buNone/>
            </a:pPr>
            <a:r>
              <a:rPr lang="tr-TR" dirty="0" smtClean="0"/>
              <a:t>	</a:t>
            </a:r>
          </a:p>
          <a:p>
            <a:pPr marL="457200" indent="-457200">
              <a:buNone/>
            </a:pPr>
            <a:endParaRPr lang="tr-TR" dirty="0" smtClean="0"/>
          </a:p>
          <a:p>
            <a:pPr marL="457200" indent="-457200">
              <a:buNone/>
            </a:pPr>
            <a:endParaRPr lang="tr-TR" dirty="0" smtClean="0"/>
          </a:p>
          <a:p>
            <a:pPr marL="457200" indent="-457200">
              <a:buNone/>
            </a:pPr>
            <a:endParaRPr lang="tr-TR"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200B3D2B-613A-41BE-987D-E6A1324B456D}"/>
              </a:ext>
            </a:extLst>
          </p:cNvPr>
          <p:cNvSpPr>
            <a:spLocks noGrp="1"/>
          </p:cNvSpPr>
          <p:nvPr>
            <p:ph type="title"/>
          </p:nvPr>
        </p:nvSpPr>
        <p:spPr>
          <a:xfrm>
            <a:off x="-1700" y="457200"/>
            <a:ext cx="4903599" cy="3657426"/>
          </a:xfrm>
        </p:spPr>
        <p:txBody>
          <a:bodyPr rtlCol="0"/>
          <a:lstStyle/>
          <a:p>
            <a:pPr rtl="0"/>
            <a:r>
              <a:rPr lang="tr-TR" sz="6000" dirty="0" smtClean="0"/>
              <a:t>KİMLİK KAZANMA SÜRECİ</a:t>
            </a:r>
            <a:endParaRPr lang="tr-TR" sz="6000" dirty="0"/>
          </a:p>
        </p:txBody>
      </p:sp>
      <p:sp>
        <p:nvSpPr>
          <p:cNvPr id="10" name="Metin Yer Tutucusu 9">
            <a:extLst>
              <a:ext uri="{FF2B5EF4-FFF2-40B4-BE49-F238E27FC236}">
                <a16:creationId xmlns:a16="http://schemas.microsoft.com/office/drawing/2014/main" xmlns="" id="{2972F17A-D965-40B9-8ABB-C634072DBCC0}"/>
              </a:ext>
            </a:extLst>
          </p:cNvPr>
          <p:cNvSpPr>
            <a:spLocks noGrp="1"/>
          </p:cNvSpPr>
          <p:nvPr>
            <p:ph type="body" sz="quarter" idx="13"/>
          </p:nvPr>
        </p:nvSpPr>
        <p:spPr>
          <a:xfrm>
            <a:off x="5003072" y="244154"/>
            <a:ext cx="6936377" cy="6078269"/>
          </a:xfrm>
        </p:spPr>
        <p:txBody>
          <a:bodyPr rtlCol="0"/>
          <a:lstStyle/>
          <a:p>
            <a:pPr>
              <a:buFont typeface="Wingdings" pitchFamily="2" charset="2"/>
              <a:buChar char="ü"/>
            </a:pPr>
            <a:r>
              <a:rPr lang="en-US" dirty="0" err="1" smtClean="0"/>
              <a:t>Dengeli</a:t>
            </a:r>
            <a:r>
              <a:rPr lang="en-US" dirty="0" smtClean="0"/>
              <a:t> </a:t>
            </a:r>
            <a:r>
              <a:rPr lang="en-US" dirty="0" err="1" smtClean="0"/>
              <a:t>ve</a:t>
            </a:r>
            <a:r>
              <a:rPr lang="en-US" dirty="0" smtClean="0"/>
              <a:t> </a:t>
            </a:r>
            <a:r>
              <a:rPr lang="en-US" dirty="0" err="1" smtClean="0"/>
              <a:t>uyum</a:t>
            </a:r>
            <a:r>
              <a:rPr lang="tr-TR" dirty="0" smtClean="0"/>
              <a:t> sağlayabilen</a:t>
            </a:r>
            <a:r>
              <a:rPr lang="en-US" dirty="0" smtClean="0"/>
              <a:t> </a:t>
            </a:r>
            <a:r>
              <a:rPr lang="en-US" dirty="0" err="1" smtClean="0"/>
              <a:t>çocuk</a:t>
            </a:r>
            <a:r>
              <a:rPr lang="en-US" dirty="0" smtClean="0"/>
              <a:t> </a:t>
            </a:r>
            <a:r>
              <a:rPr lang="en-US" dirty="0" err="1" smtClean="0"/>
              <a:t>gider</a:t>
            </a:r>
            <a:r>
              <a:rPr lang="tr-TR" dirty="0" smtClean="0"/>
              <a:t> ve</a:t>
            </a:r>
            <a:r>
              <a:rPr lang="en-US" dirty="0" smtClean="0"/>
              <a:t> </a:t>
            </a:r>
            <a:r>
              <a:rPr lang="en-US" dirty="0" err="1" smtClean="0"/>
              <a:t>yerine</a:t>
            </a:r>
            <a:r>
              <a:rPr lang="tr-TR" dirty="0" smtClean="0"/>
              <a:t> </a:t>
            </a:r>
            <a:r>
              <a:rPr lang="en-US" dirty="0" err="1" smtClean="0"/>
              <a:t>güç</a:t>
            </a:r>
            <a:r>
              <a:rPr lang="en-US" dirty="0" smtClean="0"/>
              <a:t> </a:t>
            </a:r>
            <a:r>
              <a:rPr lang="en-US" dirty="0" err="1" smtClean="0"/>
              <a:t>beğenen</a:t>
            </a:r>
            <a:r>
              <a:rPr lang="en-US" dirty="0" smtClean="0"/>
              <a:t> </a:t>
            </a:r>
            <a:r>
              <a:rPr lang="en-US" dirty="0" err="1" smtClean="0"/>
              <a:t>ve</a:t>
            </a:r>
            <a:r>
              <a:rPr lang="en-US" dirty="0" smtClean="0"/>
              <a:t> </a:t>
            </a:r>
            <a:r>
              <a:rPr lang="en-US" dirty="0" err="1" smtClean="0"/>
              <a:t>çabuk</a:t>
            </a:r>
            <a:r>
              <a:rPr lang="tr-TR" dirty="0" smtClean="0"/>
              <a:t>/yoğun</a:t>
            </a:r>
            <a:r>
              <a:rPr lang="en-US" dirty="0" smtClean="0"/>
              <a:t> </a:t>
            </a:r>
            <a:r>
              <a:rPr lang="en-US" dirty="0" err="1" smtClean="0"/>
              <a:t>tepki</a:t>
            </a:r>
            <a:r>
              <a:rPr lang="en-US" dirty="0" smtClean="0"/>
              <a:t> </a:t>
            </a:r>
            <a:r>
              <a:rPr lang="en-US" dirty="0" err="1" smtClean="0"/>
              <a:t>gösteren</a:t>
            </a:r>
            <a:r>
              <a:rPr lang="en-US" dirty="0" smtClean="0"/>
              <a:t> </a:t>
            </a:r>
            <a:r>
              <a:rPr lang="en-US" dirty="0" err="1" smtClean="0"/>
              <a:t>bir</a:t>
            </a:r>
            <a:r>
              <a:rPr lang="en-US" dirty="0" smtClean="0"/>
              <a:t> </a:t>
            </a:r>
            <a:r>
              <a:rPr lang="en-US" dirty="0" err="1" smtClean="0"/>
              <a:t>genç</a:t>
            </a:r>
            <a:r>
              <a:rPr lang="en-US" dirty="0" smtClean="0"/>
              <a:t> </a:t>
            </a:r>
            <a:r>
              <a:rPr lang="en-US" dirty="0" err="1" smtClean="0"/>
              <a:t>gelir</a:t>
            </a:r>
            <a:r>
              <a:rPr lang="en-US" dirty="0" smtClean="0"/>
              <a:t>.</a:t>
            </a:r>
            <a:endParaRPr lang="tr-TR" dirty="0" smtClean="0"/>
          </a:p>
          <a:p>
            <a:pPr>
              <a:buFont typeface="Wingdings" pitchFamily="2" charset="2"/>
              <a:buChar char="ü"/>
            </a:pPr>
            <a:r>
              <a:rPr lang="tr-TR" dirty="0" smtClean="0"/>
              <a:t>Artık t</a:t>
            </a:r>
            <a:r>
              <a:rPr lang="en-US" dirty="0" err="1" smtClean="0"/>
              <a:t>epkileri</a:t>
            </a:r>
            <a:r>
              <a:rPr lang="en-US" dirty="0" smtClean="0"/>
              <a:t> </a:t>
            </a:r>
            <a:r>
              <a:rPr lang="en-US" dirty="0" err="1" smtClean="0"/>
              <a:t>önceden</a:t>
            </a:r>
            <a:r>
              <a:rPr lang="en-US" dirty="0" smtClean="0"/>
              <a:t> </a:t>
            </a:r>
            <a:r>
              <a:rPr lang="en-US" dirty="0" err="1" smtClean="0"/>
              <a:t>kestirilemez</a:t>
            </a:r>
            <a:r>
              <a:rPr lang="tr-TR" dirty="0" smtClean="0"/>
              <a:t>. Tutarsız davranışlar görülür.</a:t>
            </a:r>
          </a:p>
          <a:p>
            <a:pPr>
              <a:buFont typeface="Wingdings" pitchFamily="2" charset="2"/>
              <a:buChar char="ü"/>
            </a:pPr>
            <a:r>
              <a:rPr lang="tr-TR" dirty="0" smtClean="0"/>
              <a:t>Duygusal dalgalanmalar fazlasıyla gerçekleşmektedir. İnişli çıkışlı bir dönemdir; ç</a:t>
            </a:r>
            <a:r>
              <a:rPr lang="en-US" dirty="0" err="1" smtClean="0"/>
              <a:t>abuk</a:t>
            </a:r>
            <a:r>
              <a:rPr lang="en-US" dirty="0" smtClean="0"/>
              <a:t> </a:t>
            </a:r>
            <a:r>
              <a:rPr lang="tr-TR" dirty="0" smtClean="0"/>
              <a:t> </a:t>
            </a:r>
            <a:r>
              <a:rPr lang="en-US" dirty="0" err="1" smtClean="0"/>
              <a:t>sevinir</a:t>
            </a:r>
            <a:r>
              <a:rPr lang="en-US" dirty="0" smtClean="0"/>
              <a:t>, </a:t>
            </a:r>
            <a:r>
              <a:rPr lang="en-US" dirty="0" err="1" smtClean="0"/>
              <a:t>çabuk</a:t>
            </a:r>
            <a:r>
              <a:rPr lang="en-US" dirty="0" smtClean="0"/>
              <a:t> </a:t>
            </a:r>
            <a:r>
              <a:rPr lang="tr-TR" dirty="0" smtClean="0"/>
              <a:t> </a:t>
            </a:r>
            <a:r>
              <a:rPr lang="en-US" dirty="0" err="1" smtClean="0"/>
              <a:t>üzülür</a:t>
            </a:r>
            <a:r>
              <a:rPr lang="en-US" dirty="0" smtClean="0"/>
              <a:t>, </a:t>
            </a:r>
            <a:r>
              <a:rPr lang="en-US" dirty="0" err="1" smtClean="0"/>
              <a:t>çabuk</a:t>
            </a:r>
            <a:r>
              <a:rPr lang="en-US" dirty="0" smtClean="0"/>
              <a:t> </a:t>
            </a:r>
            <a:r>
              <a:rPr lang="en-US" dirty="0" err="1" smtClean="0"/>
              <a:t>sinirlenir</a:t>
            </a:r>
            <a:r>
              <a:rPr lang="en-US" dirty="0" smtClean="0"/>
              <a:t>.</a:t>
            </a:r>
            <a:endParaRPr lang="tr-TR" dirty="0" smtClean="0"/>
          </a:p>
          <a:p>
            <a:pPr>
              <a:buFont typeface="Wingdings" pitchFamily="2" charset="2"/>
              <a:buChar char="ü"/>
            </a:pPr>
            <a:r>
              <a:rPr lang="en-US" dirty="0" err="1" smtClean="0"/>
              <a:t>Gün</a:t>
            </a:r>
            <a:r>
              <a:rPr lang="tr-TR" dirty="0" smtClean="0"/>
              <a:t> </a:t>
            </a:r>
            <a:r>
              <a:rPr lang="en-US" dirty="0" err="1" smtClean="0"/>
              <a:t>boyu</a:t>
            </a:r>
            <a:r>
              <a:rPr lang="en-US" dirty="0" smtClean="0"/>
              <a:t> </a:t>
            </a:r>
            <a:r>
              <a:rPr lang="en-US" dirty="0" err="1" smtClean="0"/>
              <a:t>süsüyle</a:t>
            </a:r>
            <a:r>
              <a:rPr lang="en-US" dirty="0" smtClean="0"/>
              <a:t>, </a:t>
            </a:r>
            <a:r>
              <a:rPr lang="en-US" dirty="0" err="1" smtClean="0"/>
              <a:t>giyimiyle</a:t>
            </a:r>
            <a:r>
              <a:rPr lang="en-US" dirty="0" smtClean="0"/>
              <a:t>, </a:t>
            </a:r>
            <a:r>
              <a:rPr lang="en-US" dirty="0" err="1" smtClean="0"/>
              <a:t>saçıyla</a:t>
            </a:r>
            <a:r>
              <a:rPr lang="en-US" dirty="0" smtClean="0"/>
              <a:t> </a:t>
            </a:r>
            <a:r>
              <a:rPr lang="en-US" dirty="0" err="1" smtClean="0"/>
              <a:t>uğraşır</a:t>
            </a:r>
            <a:r>
              <a:rPr lang="en-US" dirty="0" smtClean="0"/>
              <a:t>. </a:t>
            </a:r>
            <a:endParaRPr lang="tr-TR" dirty="0" smtClean="0"/>
          </a:p>
          <a:p>
            <a:pPr rtl="0">
              <a:buFont typeface="Wingdings" pitchFamily="2" charset="2"/>
              <a:buChar char="ü"/>
            </a:pPr>
            <a:endParaRPr lang="tr-TR" dirty="0"/>
          </a:p>
        </p:txBody>
      </p:sp>
      <p:sp>
        <p:nvSpPr>
          <p:cNvPr id="5" name="Slayt Numarası Yer Tutucusu 4">
            <a:extLst>
              <a:ext uri="{FF2B5EF4-FFF2-40B4-BE49-F238E27FC236}">
                <a16:creationId xmlns:a16="http://schemas.microsoft.com/office/drawing/2014/main" xmlns="" id="{F6964141-6F81-4947-A236-746D94ED3F6F}"/>
              </a:ext>
            </a:extLst>
          </p:cNvPr>
          <p:cNvSpPr>
            <a:spLocks noGrp="1"/>
          </p:cNvSpPr>
          <p:nvPr>
            <p:ph type="sldNum" sz="quarter" idx="12"/>
          </p:nvPr>
        </p:nvSpPr>
        <p:spPr/>
        <p:txBody>
          <a:bodyPr rtlCol="0"/>
          <a:lstStyle/>
          <a:p>
            <a:pPr rtl="0"/>
            <a:fld id="{19B51A1E-902D-48AF-9020-955120F399B6}" type="slidenum">
              <a:rPr lang="tr-TR" smtClean="0"/>
              <a:pPr rtl="0"/>
              <a:t>8</a:t>
            </a:fld>
            <a:endParaRPr lang="tr-TR" dirty="0"/>
          </a:p>
        </p:txBody>
      </p:sp>
      <p:pic>
        <p:nvPicPr>
          <p:cNvPr id="17410" name="Picture 2" descr="Bir Öğretmen Anlatıyor: Ergenler Hakkında Kesin Olarak Bildiğim 8 Şey -  eğitimpedia | bağımsız eğitim platformu"/>
          <p:cNvPicPr>
            <a:picLocks noChangeAspect="1" noChangeArrowheads="1"/>
          </p:cNvPicPr>
          <p:nvPr/>
        </p:nvPicPr>
        <p:blipFill>
          <a:blip r:embed="rId3"/>
          <a:srcRect/>
          <a:stretch>
            <a:fillRect/>
          </a:stretch>
        </p:blipFill>
        <p:spPr bwMode="auto">
          <a:xfrm>
            <a:off x="5568286" y="2864279"/>
            <a:ext cx="5923129" cy="3099793"/>
          </a:xfrm>
          <a:prstGeom prst="rect">
            <a:avLst/>
          </a:prstGeom>
          <a:noFill/>
        </p:spPr>
      </p:pic>
    </p:spTree>
    <p:extLst>
      <p:ext uri="{BB962C8B-B14F-4D97-AF65-F5344CB8AC3E}">
        <p14:creationId xmlns:p14="http://schemas.microsoft.com/office/powerpoint/2010/main" xmlns="" val="211769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200B3D2B-613A-41BE-987D-E6A1324B456D}"/>
              </a:ext>
            </a:extLst>
          </p:cNvPr>
          <p:cNvSpPr>
            <a:spLocks noGrp="1"/>
          </p:cNvSpPr>
          <p:nvPr>
            <p:ph type="title"/>
          </p:nvPr>
        </p:nvSpPr>
        <p:spPr>
          <a:xfrm>
            <a:off x="-1700" y="457200"/>
            <a:ext cx="4903599" cy="3657426"/>
          </a:xfrm>
        </p:spPr>
        <p:txBody>
          <a:bodyPr rtlCol="0"/>
          <a:lstStyle/>
          <a:p>
            <a:pPr rtl="0"/>
            <a:r>
              <a:rPr lang="tr-TR" sz="6000" dirty="0" smtClean="0"/>
              <a:t>KİMLİK KAZANMA SÜRECİ</a:t>
            </a:r>
            <a:endParaRPr lang="tr-TR" sz="6000" dirty="0"/>
          </a:p>
        </p:txBody>
      </p:sp>
      <p:sp>
        <p:nvSpPr>
          <p:cNvPr id="10" name="Metin Yer Tutucusu 9">
            <a:extLst>
              <a:ext uri="{FF2B5EF4-FFF2-40B4-BE49-F238E27FC236}">
                <a16:creationId xmlns:a16="http://schemas.microsoft.com/office/drawing/2014/main" xmlns="" id="{2972F17A-D965-40B9-8ABB-C634072DBCC0}"/>
              </a:ext>
            </a:extLst>
          </p:cNvPr>
          <p:cNvSpPr>
            <a:spLocks noGrp="1"/>
          </p:cNvSpPr>
          <p:nvPr>
            <p:ph type="body" sz="quarter" idx="13"/>
          </p:nvPr>
        </p:nvSpPr>
        <p:spPr>
          <a:xfrm>
            <a:off x="5255623" y="899247"/>
            <a:ext cx="6522395" cy="2799297"/>
          </a:xfrm>
        </p:spPr>
        <p:txBody>
          <a:bodyPr rtlCol="0"/>
          <a:lstStyle/>
          <a:p>
            <a:pPr>
              <a:buFont typeface="Wingdings" pitchFamily="2" charset="2"/>
              <a:buChar char="ü"/>
            </a:pPr>
            <a:r>
              <a:rPr lang="tr-TR" dirty="0" smtClean="0"/>
              <a:t>Derslerde ve akademik başarıda düşüş olabilir. </a:t>
            </a:r>
          </a:p>
          <a:p>
            <a:pPr>
              <a:buFont typeface="Wingdings" pitchFamily="2" charset="2"/>
              <a:buChar char="ü"/>
            </a:pPr>
            <a:r>
              <a:rPr lang="tr-TR" dirty="0" smtClean="0"/>
              <a:t>Kendini ispat ve bireyselleşme çabası içerisindedir.</a:t>
            </a:r>
          </a:p>
          <a:p>
            <a:pPr>
              <a:buFont typeface="Wingdings" pitchFamily="2" charset="2"/>
              <a:buChar char="ü"/>
            </a:pPr>
            <a:r>
              <a:rPr lang="tr-TR" dirty="0" smtClean="0"/>
              <a:t>Dediğinizin tam tersini yapmayı tercih edebilir.</a:t>
            </a:r>
          </a:p>
          <a:p>
            <a:pPr>
              <a:buFont typeface="Wingdings" pitchFamily="2" charset="2"/>
              <a:buChar char="ü"/>
            </a:pPr>
            <a:r>
              <a:rPr lang="en-US" dirty="0" err="1" smtClean="0"/>
              <a:t>Yeni</a:t>
            </a:r>
            <a:r>
              <a:rPr lang="en-US" dirty="0" smtClean="0"/>
              <a:t> </a:t>
            </a:r>
            <a:r>
              <a:rPr lang="en-US" dirty="0" err="1" smtClean="0"/>
              <a:t>meraklar</a:t>
            </a:r>
            <a:r>
              <a:rPr lang="en-US" dirty="0" smtClean="0"/>
              <a:t>, </a:t>
            </a:r>
            <a:r>
              <a:rPr lang="en-US" dirty="0" err="1" smtClean="0"/>
              <a:t>uğraşlar</a:t>
            </a:r>
            <a:r>
              <a:rPr lang="en-US" dirty="0" smtClean="0"/>
              <a:t> </a:t>
            </a:r>
            <a:r>
              <a:rPr lang="en-US" dirty="0" err="1" smtClean="0"/>
              <a:t>edinir</a:t>
            </a:r>
            <a:r>
              <a:rPr lang="en-US" dirty="0" smtClean="0"/>
              <a:t>.</a:t>
            </a:r>
            <a:r>
              <a:rPr lang="tr-TR" dirty="0" smtClean="0"/>
              <a:t>hemen hemen </a:t>
            </a:r>
            <a:r>
              <a:rPr lang="en-US" dirty="0" smtClean="0"/>
              <a:t> </a:t>
            </a:r>
            <a:r>
              <a:rPr lang="tr-TR" dirty="0" smtClean="0"/>
              <a:t>her şeyi deneme merakı vardır.</a:t>
            </a:r>
          </a:p>
          <a:p>
            <a:pPr>
              <a:buFont typeface="Wingdings" pitchFamily="2" charset="2"/>
              <a:buChar char="ü"/>
            </a:pPr>
            <a:r>
              <a:rPr lang="tr-TR" dirty="0" smtClean="0"/>
              <a:t>Aklına koyduysa yapar, engellenme eşiği düşük olur.</a:t>
            </a:r>
            <a:endParaRPr lang="tr-TR" b="1" dirty="0" smtClean="0"/>
          </a:p>
          <a:p>
            <a:pPr>
              <a:buFont typeface="Wingdings" pitchFamily="2" charset="2"/>
              <a:buChar char="ü"/>
            </a:pPr>
            <a:r>
              <a:rPr lang="en-US" dirty="0" err="1" smtClean="0"/>
              <a:t>Bir</a:t>
            </a:r>
            <a:r>
              <a:rPr lang="en-US" dirty="0" smtClean="0"/>
              <a:t> </a:t>
            </a:r>
            <a:r>
              <a:rPr lang="en-US" dirty="0" err="1" smtClean="0"/>
              <a:t>fikre</a:t>
            </a:r>
            <a:r>
              <a:rPr lang="en-US" dirty="0" smtClean="0"/>
              <a:t> </a:t>
            </a:r>
            <a:r>
              <a:rPr lang="en-US" dirty="0" err="1" smtClean="0"/>
              <a:t>körü</a:t>
            </a:r>
            <a:r>
              <a:rPr lang="en-US" dirty="0" smtClean="0"/>
              <a:t> </a:t>
            </a:r>
            <a:r>
              <a:rPr lang="en-US" dirty="0" err="1" smtClean="0"/>
              <a:t>körüne</a:t>
            </a:r>
            <a:r>
              <a:rPr lang="en-US" dirty="0" smtClean="0"/>
              <a:t> </a:t>
            </a:r>
            <a:r>
              <a:rPr lang="en-US" dirty="0" err="1" smtClean="0"/>
              <a:t>bağlanıp</a:t>
            </a:r>
            <a:r>
              <a:rPr lang="en-US" dirty="0" smtClean="0"/>
              <a:t> </a:t>
            </a:r>
            <a:r>
              <a:rPr lang="en-US" dirty="0" err="1" smtClean="0"/>
              <a:t>kendini</a:t>
            </a:r>
            <a:r>
              <a:rPr lang="en-US" dirty="0" smtClean="0"/>
              <a:t> </a:t>
            </a:r>
            <a:r>
              <a:rPr lang="en-US" dirty="0" err="1" smtClean="0"/>
              <a:t>adayabilir</a:t>
            </a:r>
            <a:r>
              <a:rPr lang="en-US" dirty="0" smtClean="0"/>
              <a:t>.</a:t>
            </a:r>
            <a:r>
              <a:rPr lang="tr-TR" dirty="0" smtClean="0"/>
              <a:t> </a:t>
            </a:r>
          </a:p>
          <a:p>
            <a:pPr rtl="0"/>
            <a:endParaRPr lang="tr-TR" dirty="0"/>
          </a:p>
        </p:txBody>
      </p:sp>
      <p:sp>
        <p:nvSpPr>
          <p:cNvPr id="5" name="Slayt Numarası Yer Tutucusu 4">
            <a:extLst>
              <a:ext uri="{FF2B5EF4-FFF2-40B4-BE49-F238E27FC236}">
                <a16:creationId xmlns:a16="http://schemas.microsoft.com/office/drawing/2014/main" xmlns="" id="{F6964141-6F81-4947-A236-746D94ED3F6F}"/>
              </a:ext>
            </a:extLst>
          </p:cNvPr>
          <p:cNvSpPr>
            <a:spLocks noGrp="1"/>
          </p:cNvSpPr>
          <p:nvPr>
            <p:ph type="sldNum" sz="quarter" idx="12"/>
          </p:nvPr>
        </p:nvSpPr>
        <p:spPr/>
        <p:txBody>
          <a:bodyPr rtlCol="0"/>
          <a:lstStyle/>
          <a:p>
            <a:pPr rtl="0"/>
            <a:fld id="{19B51A1E-902D-48AF-9020-955120F399B6}" type="slidenum">
              <a:rPr lang="tr-TR" smtClean="0"/>
              <a:pPr rtl="0"/>
              <a:t>9</a:t>
            </a:fld>
            <a:endParaRPr lang="tr-TR" dirty="0"/>
          </a:p>
        </p:txBody>
      </p:sp>
    </p:spTree>
    <p:extLst>
      <p:ext uri="{BB962C8B-B14F-4D97-AF65-F5344CB8AC3E}">
        <p14:creationId xmlns:p14="http://schemas.microsoft.com/office/powerpoint/2010/main" xmlns="" val="2117695413"/>
      </p:ext>
    </p:extLst>
  </p:cSld>
  <p:clrMapOvr>
    <a:masterClrMapping/>
  </p:clrMapOvr>
</p:sld>
</file>

<file path=ppt/theme/theme1.xml><?xml version="1.0" encoding="utf-8"?>
<a:theme xmlns:a="http://schemas.openxmlformats.org/drawingml/2006/main" name="tf16411250_win32">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894_TF16411250.potx" id="{0B8E0B3A-4678-40BE-B8BF-7CE4A8D6AAB7}" vid="{D798C942-A0A2-433D-87EF-BC0C3A05C26F}"/>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tf16411250_win32</Template>
  <TotalTime>0</TotalTime>
  <Words>988</Words>
  <Application>Microsoft Office PowerPoint</Application>
  <PresentationFormat>Özel</PresentationFormat>
  <Paragraphs>118</Paragraphs>
  <Slides>19</Slides>
  <Notes>12</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tf16411250_win32</vt:lpstr>
      <vt:lpstr>SANCILI BİR DÖNEM: ERGENLİK</vt:lpstr>
      <vt:lpstr>Slayt 2</vt:lpstr>
      <vt:lpstr>Slayt 3</vt:lpstr>
      <vt:lpstr>Ergenlik, </vt:lpstr>
      <vt:lpstr>Slayt 5</vt:lpstr>
      <vt:lpstr>ERGENLİK   DÖNEMİ = YAS   DÖNEMİ </vt:lpstr>
      <vt:lpstr>ÇOCUĞUNUZUN    ERGENLİK DÖNEMİNDEKİ    TEMEL   ÇATIŞMALARI  </vt:lpstr>
      <vt:lpstr>KİMLİK KAZANMA SÜRECİ</vt:lpstr>
      <vt:lpstr>KİMLİK KAZANMA SÜRECİ</vt:lpstr>
      <vt:lpstr>Slayt 10</vt:lpstr>
      <vt:lpstr>ERGENLERİN SOSYALLEŞMESİ</vt:lpstr>
      <vt:lpstr>Large image</vt:lpstr>
      <vt:lpstr>Slayt 13</vt:lpstr>
      <vt:lpstr>BU   SÜREÇTE    BERABER   YÜRÜMEK   İÇİN AİLELERE    TAVSİYELER;</vt:lpstr>
      <vt:lpstr> İLETİŞİMİ NASIL KURMALIYIZ?</vt:lpstr>
      <vt:lpstr>İLETİŞİMİ NASIL KURMALIYIZ?</vt:lpstr>
      <vt:lpstr>İLETİŞİMİ NASIL KURMALIYIZ?</vt:lpstr>
      <vt:lpstr>KENDİNİ İFADE ETMENİN BASİT FORMÜLÜ</vt:lpstr>
      <vt:lpstr>Kitap Önerileri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2021-09-23T06:25:05Z</dcterms:created>
  <dcterms:modified xsi:type="dcterms:W3CDTF">2022-07-03T15:34:22Z</dcterms:modified>
</cp:coreProperties>
</file>