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5C54-2697-4B89-811A-B323A98909EC}" type="datetimeFigureOut">
              <a:rPr lang="tr-TR" smtClean="0"/>
              <a:t>20.02.2006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6708-99C9-4F15-A062-1DF74EC7EA6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20.02.2006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meslk\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meslk\huk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meslk\huk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Desktop\meslk\huk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Desktop\meslk\huk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Desktop\meslk\huk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1806220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meslk\huk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6" y="1949096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meslk\huk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91973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LL\Desktop\meslk\h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8" y="2163411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meslk\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meslk\huk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HUKUK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meslk\t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meslk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ELL\Desktop\meslk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Desktop\meslk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ELL\Desktop\meslk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Desktop\meslk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Desktop\meslk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Desktop\meslk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Desktop\meslk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5"/>
            <a:ext cx="9144000" cy="691991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ELL\Desktop\meslk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ELL\Desktop\meslk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E05E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İLAHİYAT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meslk\t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ELL\Desktop\meslk\p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ELL\Desktop\meslk\p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ELL\Desktop\meslk\p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ELL\Desktop\meslk\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ELL\Desktop\meslk\p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ELL\Desktop\meslk\p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ELL\Desktop\meslk\p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ELL\Desktop\meslk\p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ELL\Desktop\meslk\p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60577" y="2020535"/>
            <a:ext cx="2878144" cy="10715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/>
              <a:t>PDR</a:t>
            </a:r>
            <a:endParaRPr lang="tr-TR" sz="5400" b="1" dirty="0"/>
          </a:p>
        </p:txBody>
      </p:sp>
    </p:spTree>
  </p:cSld>
  <p:clrMapOvr>
    <a:masterClrMapping/>
  </p:clrMapOvr>
  <p:transition advClick="0" advTm="1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ELL\Desktop\meslk\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meslk\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ELL\Desktop\meslk\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ELL\Desktop\meslk\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ELL\Desktop\meslk\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ELL\Desktop\meslk\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215511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ELL\Desktop\meslk\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465389">
            <a:off x="-98070" y="2501262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ELL\Desktop\meslk\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92939">
            <a:off x="-241625" y="2379938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ELL\Desktop\meslk\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23879">
            <a:off x="-263566" y="2318024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ELL\Desktop\meslk\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1" y="2358386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ELL\Desktop\meslk\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-98070" y="2501262"/>
            <a:ext cx="3482659" cy="12284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SINIF ÖĞRETMENLİĞİ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DELL\Desktop\meslk\ö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meslk\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DELL\Desktop\meslk\ö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ELL\Desktop\meslk\ö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DELL\Desktop\meslk\ö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DELL\Desktop\meslk\ö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DELL\Desktop\meslk\ö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DELL\Desktop\meslk\ö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ELL\Desktop\meslk\ö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DELL\Desktop\meslk\ö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44209" y="2831923"/>
            <a:ext cx="2946677" cy="10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ÖZEL EĞİTİM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DELL\Desktop\meslk\o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DELL\Desktop\meslk\o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meslk\t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DELL\Desktop\meslk\o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DELL\Desktop\meslk\o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DELL\Desktop\meslk\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DELL\Desktop\meslk\o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LL\Desktop\meslk\o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DELL\Desktop\meslk\o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DELL\Desktop\meslk\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OKUL ÖNCESİ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DELL\Desktop\meslk\h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DELL\Desktop\meslk\h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DELL\Desktop\meslk\h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meslk\t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90"/>
            <a:ext cx="9144000" cy="683101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ELL\Desktop\meslk\h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DELL\Desktop\meslk\h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DELL\Desktop\meslk\h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DELL\Desktop\meslk\h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DELL\Desktop\meslk\h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DELL\Desktop\meslk\h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DELL\Desktop\meslk\h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40929" y="2729015"/>
            <a:ext cx="3085764" cy="851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HEMŞİRELİK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DELL\Desktop\meslk\d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C:\Users\DELL\Desktop\meslk\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DELL\Desktop\meslk\d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meslk\t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DELL\Desktop\meslk\d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DELL\Desktop\meslk\d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DELL\Desktop\meslk\d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DELL\Desktop\meslk\d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DELL\Desktop\meslk\d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DELL\Desktop\meslk\d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DELL\Desktop\meslk\d (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DİŞ HEKİMLİĞİ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DELL\Desktop\meslk\İN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DELL\Desktop\meslk\İN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DELL\Desktop\meslk\İN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meslk\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806230">
            <a:off x="20766" y="1474301"/>
            <a:ext cx="2357454" cy="10715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TIP</a:t>
            </a:r>
            <a:endParaRPr lang="tr-TR" sz="6000" b="1" dirty="0"/>
          </a:p>
        </p:txBody>
      </p:sp>
    </p:spTree>
  </p:cSld>
  <p:clrMapOvr>
    <a:masterClrMapping/>
  </p:clrMapOvr>
  <p:transition advClick="0" advTm="10000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DELL\Desktop\meslk\İN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DELL\Desktop\meslk\İN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DELL\Desktop\meslk\İN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DELL\Desktop\meslk\İ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DELL\Desktop\meslk\İN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DELL\Desktop\meslk\İN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 rot="18275778">
            <a:off x="-313285" y="2914996"/>
            <a:ext cx="3537628" cy="8518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İNGİLİZCE ÖĞ.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PresentationFormat>Ekran Gösterisi (4:3)</PresentationFormat>
  <Paragraphs>85</Paragraphs>
  <Slides>95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9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DELL</dc:creator>
  <cp:lastModifiedBy>DELL</cp:lastModifiedBy>
  <cp:revision>1</cp:revision>
  <dcterms:created xsi:type="dcterms:W3CDTF">2006-02-19T23:47:41Z</dcterms:created>
  <dcterms:modified xsi:type="dcterms:W3CDTF">2006-02-19T23:48:40Z</dcterms:modified>
</cp:coreProperties>
</file>