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3" r:id="rId13"/>
    <p:sldId id="274" r:id="rId14"/>
    <p:sldId id="275" r:id="rId15"/>
    <p:sldId id="267" r:id="rId16"/>
    <p:sldId id="268" r:id="rId17"/>
    <p:sldId id="269" r:id="rId18"/>
    <p:sldId id="270" r:id="rId19"/>
    <p:sldId id="271" r:id="rId20"/>
    <p:sldId id="272" r:id="rId21"/>
    <p:sldId id="276" r:id="rId22"/>
    <p:sldId id="281" r:id="rId23"/>
    <p:sldId id="282" r:id="rId24"/>
    <p:sldId id="283" r:id="rId25"/>
    <p:sldId id="284" r:id="rId26"/>
    <p:sldId id="285" r:id="rId27"/>
    <p:sldId id="277" r:id="rId28"/>
    <p:sldId id="278" r:id="rId29"/>
    <p:sldId id="279" r:id="rId30"/>
    <p:sldId id="280" r:id="rId31"/>
    <p:sldId id="286" r:id="rId32"/>
    <p:sldId id="289" r:id="rId33"/>
    <p:sldId id="290" r:id="rId34"/>
    <p:sldId id="291" r:id="rId35"/>
    <p:sldId id="292" r:id="rId36"/>
    <p:sldId id="287" r:id="rId37"/>
    <p:sldId id="288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1" r:id="rId46"/>
    <p:sldId id="307" r:id="rId47"/>
    <p:sldId id="308" r:id="rId48"/>
    <p:sldId id="309" r:id="rId49"/>
    <p:sldId id="310" r:id="rId50"/>
    <p:sldId id="302" r:id="rId51"/>
    <p:sldId id="303" r:id="rId52"/>
    <p:sldId id="304" r:id="rId53"/>
    <p:sldId id="305" r:id="rId54"/>
    <p:sldId id="306" r:id="rId55"/>
    <p:sldId id="311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12" r:id="rId64"/>
    <p:sldId id="313" r:id="rId65"/>
    <p:sldId id="322" r:id="rId66"/>
    <p:sldId id="324" r:id="rId67"/>
    <p:sldId id="332" r:id="rId68"/>
    <p:sldId id="326" r:id="rId69"/>
    <p:sldId id="327" r:id="rId70"/>
    <p:sldId id="328" r:id="rId71"/>
    <p:sldId id="329" r:id="rId72"/>
    <p:sldId id="323" r:id="rId73"/>
    <p:sldId id="330" r:id="rId74"/>
    <p:sldId id="331" r:id="rId75"/>
    <p:sldId id="333" r:id="rId76"/>
    <p:sldId id="339" r:id="rId77"/>
    <p:sldId id="340" r:id="rId78"/>
    <p:sldId id="341" r:id="rId79"/>
    <p:sldId id="342" r:id="rId80"/>
    <p:sldId id="334" r:id="rId81"/>
    <p:sldId id="335" r:id="rId82"/>
    <p:sldId id="336" r:id="rId83"/>
    <p:sldId id="337" r:id="rId84"/>
    <p:sldId id="338" r:id="rId85"/>
    <p:sldId id="343" r:id="rId86"/>
    <p:sldId id="344" r:id="rId87"/>
    <p:sldId id="345" r:id="rId88"/>
    <p:sldId id="346" r:id="rId8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48" d="100"/>
          <a:sy n="48" d="100"/>
        </p:scale>
        <p:origin x="-1146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10.01.2019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10.01.2019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10.01.2019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10.01.2019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10.01.2019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10.01.2019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10.01.2019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esktop\EKRAN\meslekler-2\TÜR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ELL\Desktop\EKRAN\meslekler-2\TÜR (10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493969">
            <a:off x="-255859" y="2562365"/>
            <a:ext cx="3837577" cy="1210617"/>
          </a:xfrm>
          <a:prstGeom prst="rect">
            <a:avLst/>
          </a:prstGeom>
          <a:solidFill>
            <a:srgbClr val="00B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/>
              <a:t>TÜRKÇE ÖĞRETMENLİĞİ</a:t>
            </a:r>
            <a:endParaRPr lang="tr-TR" sz="36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DELL\Desktop\EKRAN\meslekler-2\gast (7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DELL\Desktop\EKRAN\meslekler-2\gast (8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493969">
            <a:off x="-255859" y="2562365"/>
            <a:ext cx="3837577" cy="1210617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/>
                </a:solidFill>
              </a:rPr>
              <a:t>GASTRONOMİ VE MUTFAK SANATLARI</a:t>
            </a:r>
            <a:endParaRPr lang="tr-TR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DELL\Desktop\EKRAN\meslekler-2\gast (9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493969">
            <a:off x="-255859" y="2562365"/>
            <a:ext cx="3837577" cy="1210617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/>
                </a:solidFill>
              </a:rPr>
              <a:t>GASTRONOMİ VE MUTFAK SANATLARI</a:t>
            </a:r>
            <a:endParaRPr lang="tr-TR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DELL\Desktop\EKRAN\meslekler-2\gast (10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493969">
            <a:off x="-255859" y="2562365"/>
            <a:ext cx="3837577" cy="1210617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/>
                </a:solidFill>
              </a:rPr>
              <a:t>GASTRONOMİ VE MUTFAK SANATLARI</a:t>
            </a:r>
            <a:endParaRPr lang="tr-TR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DELL\Desktop\EKRAN\meslekler-2\gast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493969">
            <a:off x="-255859" y="2562365"/>
            <a:ext cx="3837577" cy="1210617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/>
                </a:solidFill>
              </a:rPr>
              <a:t>GASTRONOMİ VE MUTFAK SANATLARI</a:t>
            </a:r>
            <a:endParaRPr lang="tr-TR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DELL\Desktop\EKRAN\meslekler-2\gast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493969">
            <a:off x="-255859" y="2562365"/>
            <a:ext cx="3837577" cy="1210617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/>
                </a:solidFill>
              </a:rPr>
              <a:t>GASTRONOMİ VE MUTFAK SANATLARI</a:t>
            </a:r>
            <a:endParaRPr lang="tr-TR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DELL\Desktop\EKRAN\meslekler-2\gast (3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493969">
            <a:off x="-255859" y="2562365"/>
            <a:ext cx="3837577" cy="1210617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/>
                </a:solidFill>
              </a:rPr>
              <a:t>GASTRONOMİ VE MUTFAK SANATLARI</a:t>
            </a:r>
            <a:endParaRPr lang="tr-TR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DELL\Desktop\EKRAN\meslekler-2\gast (4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493969">
            <a:off x="-255859" y="2562365"/>
            <a:ext cx="3837577" cy="1210617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/>
                </a:solidFill>
              </a:rPr>
              <a:t>GASTRONOMİ VE MUTFAK SANATLARI</a:t>
            </a:r>
            <a:endParaRPr lang="tr-TR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DELL\Desktop\EKRAN\meslekler-2\gast (5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493969">
            <a:off x="-255859" y="2562365"/>
            <a:ext cx="3837577" cy="1210617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/>
                </a:solidFill>
              </a:rPr>
              <a:t>GASTRONOMİ VE MUTFAK SANATLARI</a:t>
            </a:r>
            <a:endParaRPr lang="tr-TR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LL\Desktop\EKRAN\meslekler-2\TÜR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493969">
            <a:off x="-255859" y="2562365"/>
            <a:ext cx="3837577" cy="1210617"/>
          </a:xfrm>
          <a:prstGeom prst="rect">
            <a:avLst/>
          </a:prstGeom>
          <a:solidFill>
            <a:srgbClr val="00B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/>
              <a:t>TÜRKÇE ÖĞRETMENLİĞİ</a:t>
            </a:r>
            <a:endParaRPr lang="tr-T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DELL\Desktop\EKRAN\meslekler-2\gast (6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493969">
            <a:off x="-255859" y="2562365"/>
            <a:ext cx="3837577" cy="1210617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/>
                </a:solidFill>
              </a:rPr>
              <a:t>GASTRONOMİ VE MUTFAK SANATLARI</a:t>
            </a:r>
            <a:endParaRPr lang="tr-TR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DELL\Desktop\EKRAN\meslekler-2\iç (5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DELL\Desktop\EKRAN\meslekler-2\iç (6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493969">
            <a:off x="-172132" y="2734917"/>
            <a:ext cx="3398233" cy="1210617"/>
          </a:xfrm>
          <a:prstGeom prst="rect">
            <a:avLst/>
          </a:prstGeom>
          <a:solidFill>
            <a:srgbClr val="00B0F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chemeClr val="bg1"/>
                </a:solidFill>
              </a:rPr>
              <a:t>İÇ MİMARLIK</a:t>
            </a:r>
            <a:endParaRPr lang="tr-TR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DELL\Desktop\EKRAN\meslekler-2\iç (7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493969">
            <a:off x="-172132" y="2734917"/>
            <a:ext cx="3398233" cy="1210617"/>
          </a:xfrm>
          <a:prstGeom prst="rect">
            <a:avLst/>
          </a:prstGeom>
          <a:solidFill>
            <a:srgbClr val="00B0F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chemeClr val="bg1"/>
                </a:solidFill>
              </a:rPr>
              <a:t>İÇ MİMARLIK</a:t>
            </a:r>
            <a:endParaRPr lang="tr-TR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DELL\Desktop\EKRAN\meslekler-2\iç (8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493969">
            <a:off x="-172132" y="2734917"/>
            <a:ext cx="3398233" cy="1210617"/>
          </a:xfrm>
          <a:prstGeom prst="rect">
            <a:avLst/>
          </a:prstGeom>
          <a:solidFill>
            <a:srgbClr val="00B0F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chemeClr val="bg1"/>
                </a:solidFill>
              </a:rPr>
              <a:t>İÇ MİMARLIK</a:t>
            </a:r>
            <a:endParaRPr lang="tr-TR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DELL\Desktop\EKRAN\meslekler-2\iç (9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493969">
            <a:off x="-172132" y="2734917"/>
            <a:ext cx="3398233" cy="1210617"/>
          </a:xfrm>
          <a:prstGeom prst="rect">
            <a:avLst/>
          </a:prstGeom>
          <a:solidFill>
            <a:srgbClr val="00B0F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chemeClr val="bg1"/>
                </a:solidFill>
              </a:rPr>
              <a:t>İÇ MİMARLIK</a:t>
            </a:r>
            <a:endParaRPr lang="tr-TR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DELL\Desktop\EKRAN\meslekler-2\iç (1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493969">
            <a:off x="-172132" y="2734917"/>
            <a:ext cx="3398233" cy="1210617"/>
          </a:xfrm>
          <a:prstGeom prst="rect">
            <a:avLst/>
          </a:prstGeom>
          <a:solidFill>
            <a:srgbClr val="00B0F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chemeClr val="bg1"/>
                </a:solidFill>
              </a:rPr>
              <a:t>İÇ MİMARLIK</a:t>
            </a:r>
            <a:endParaRPr lang="tr-TR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DELL\Desktop\EKRAN\meslekler-2\iç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493969">
            <a:off x="-172132" y="2734917"/>
            <a:ext cx="3398233" cy="1210617"/>
          </a:xfrm>
          <a:prstGeom prst="rect">
            <a:avLst/>
          </a:prstGeom>
          <a:solidFill>
            <a:srgbClr val="00B0F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chemeClr val="bg1"/>
                </a:solidFill>
              </a:rPr>
              <a:t>İÇ MİMARLIK</a:t>
            </a:r>
            <a:endParaRPr lang="tr-TR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DELL\Desktop\EKRAN\meslekler-2\iç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493969">
            <a:off x="-172132" y="2734917"/>
            <a:ext cx="3398233" cy="1210617"/>
          </a:xfrm>
          <a:prstGeom prst="rect">
            <a:avLst/>
          </a:prstGeom>
          <a:solidFill>
            <a:srgbClr val="00B0F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chemeClr val="bg1"/>
                </a:solidFill>
              </a:rPr>
              <a:t>İÇ MİMARLIK</a:t>
            </a:r>
            <a:endParaRPr lang="tr-TR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DELL\Desktop\EKRAN\meslekler-2\iç (3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493969">
            <a:off x="-172132" y="2734917"/>
            <a:ext cx="3398233" cy="1210617"/>
          </a:xfrm>
          <a:prstGeom prst="rect">
            <a:avLst/>
          </a:prstGeom>
          <a:solidFill>
            <a:srgbClr val="00B0F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chemeClr val="bg1"/>
                </a:solidFill>
              </a:rPr>
              <a:t>İÇ MİMARLIK</a:t>
            </a:r>
            <a:endParaRPr lang="tr-TR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LL\Desktop\EKRAN\meslekler-2\TÜR (3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493969">
            <a:off x="-255859" y="2562365"/>
            <a:ext cx="3837577" cy="1210617"/>
          </a:xfrm>
          <a:prstGeom prst="rect">
            <a:avLst/>
          </a:prstGeom>
          <a:solidFill>
            <a:srgbClr val="00B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/>
              <a:t>TÜRKÇE ÖĞRETMENLİĞİ</a:t>
            </a:r>
            <a:endParaRPr lang="tr-T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DELL\Desktop\EKRAN\meslekler-2\iç (4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493969">
            <a:off x="-172132" y="2734917"/>
            <a:ext cx="3398233" cy="1210617"/>
          </a:xfrm>
          <a:prstGeom prst="rect">
            <a:avLst/>
          </a:prstGeom>
          <a:solidFill>
            <a:srgbClr val="00B0F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chemeClr val="bg1"/>
                </a:solidFill>
              </a:rPr>
              <a:t>İÇ MİMARLIK</a:t>
            </a:r>
            <a:endParaRPr lang="tr-TR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DELL\Desktop\EKRAN\meslekler-2\pilo (3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DELL\Desktop\EKRAN\meslekler-2\pilo (4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493969">
            <a:off x="-172132" y="2734917"/>
            <a:ext cx="3398233" cy="1210617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chemeClr val="bg1"/>
                </a:solidFill>
              </a:rPr>
              <a:t>PİLOTAJ</a:t>
            </a:r>
            <a:endParaRPr lang="tr-TR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DELL\Desktop\EKRAN\meslekler-2\pilo (5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493969">
            <a:off x="-172132" y="2734917"/>
            <a:ext cx="3398233" cy="1210617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chemeClr val="bg1"/>
                </a:solidFill>
              </a:rPr>
              <a:t>PİLOTAJ</a:t>
            </a:r>
            <a:endParaRPr lang="tr-TR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DELL\Desktop\EKRAN\meslekler-2\pilo (6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493969">
            <a:off x="-172132" y="2734917"/>
            <a:ext cx="3398233" cy="1210617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chemeClr val="bg1"/>
                </a:solidFill>
              </a:rPr>
              <a:t>PİLOTAJ</a:t>
            </a:r>
            <a:endParaRPr lang="tr-TR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DELL\Desktop\EKRAN\meslekler-2\pilo (7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493969">
            <a:off x="-172132" y="2734917"/>
            <a:ext cx="3398233" cy="1210617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chemeClr val="bg1"/>
                </a:solidFill>
              </a:rPr>
              <a:t>PİLOTAJ</a:t>
            </a:r>
            <a:endParaRPr lang="tr-TR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DELL\Desktop\EKRAN\meslekler-2\pilo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493969">
            <a:off x="-172132" y="2734917"/>
            <a:ext cx="3398233" cy="1210617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chemeClr val="bg1"/>
                </a:solidFill>
              </a:rPr>
              <a:t>PİLOTAJ</a:t>
            </a:r>
            <a:endParaRPr lang="tr-TR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DELL\Desktop\EKRAN\meslekler-2\pilo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493969">
            <a:off x="-172132" y="2734917"/>
            <a:ext cx="3398233" cy="1210617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chemeClr val="bg1"/>
                </a:solidFill>
              </a:rPr>
              <a:t>PİLOTAJ</a:t>
            </a:r>
            <a:endParaRPr lang="tr-TR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DELL\Desktop\EKRAN\meslekler-2\taröğ (7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DELL\Desktop\EKRAN\meslekler-2\taröğ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493969">
            <a:off x="-172132" y="2734917"/>
            <a:ext cx="3398233" cy="121061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chemeClr val="bg1"/>
                </a:solidFill>
              </a:rPr>
              <a:t>TARİH ÖĞRETMENLİĞİ</a:t>
            </a:r>
            <a:endParaRPr lang="tr-TR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ELL\Desktop\EKRAN\meslekler-2\TÜR (4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493969">
            <a:off x="-255859" y="2562365"/>
            <a:ext cx="3837577" cy="1210617"/>
          </a:xfrm>
          <a:prstGeom prst="rect">
            <a:avLst/>
          </a:prstGeom>
          <a:solidFill>
            <a:srgbClr val="00B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/>
              <a:t>TÜRKÇE ÖĞRETMENLİĞİ</a:t>
            </a:r>
            <a:endParaRPr lang="tr-TR" sz="3600" b="1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DELL\Desktop\EKRAN\meslekler-2\taröğ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493969">
            <a:off x="-172132" y="2734917"/>
            <a:ext cx="3398233" cy="121061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chemeClr val="bg1"/>
                </a:solidFill>
              </a:rPr>
              <a:t>TARİH ÖĞRETMENLİĞİ</a:t>
            </a:r>
            <a:endParaRPr lang="tr-TR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DELL\Desktop\EKRAN\meslekler-2\taröğ (3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493969">
            <a:off x="-172132" y="2734917"/>
            <a:ext cx="3398233" cy="121061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chemeClr val="bg1"/>
                </a:solidFill>
              </a:rPr>
              <a:t>TARİH ÖĞRETMENLİĞİ</a:t>
            </a:r>
            <a:endParaRPr lang="tr-TR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DELL\Desktop\EKRAN\meslekler-2\taröğ (4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493969">
            <a:off x="-172132" y="2734917"/>
            <a:ext cx="3398233" cy="121061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chemeClr val="bg1"/>
                </a:solidFill>
              </a:rPr>
              <a:t>TARİH ÖĞRETMENLİĞİ</a:t>
            </a:r>
            <a:endParaRPr lang="tr-TR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DELL\Desktop\EKRAN\meslekler-2\taröğ (5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493969">
            <a:off x="-172132" y="2734917"/>
            <a:ext cx="3398233" cy="121061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chemeClr val="bg1"/>
                </a:solidFill>
              </a:rPr>
              <a:t>TARİH ÖĞRETMENLİĞİ</a:t>
            </a:r>
            <a:endParaRPr lang="tr-TR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DELL\Desktop\EKRAN\meslekler-2\taröğ (6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493969">
            <a:off x="-172132" y="2734917"/>
            <a:ext cx="3398233" cy="121061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chemeClr val="bg1"/>
                </a:solidFill>
              </a:rPr>
              <a:t>TARİH ÖĞRETMENLİĞİ</a:t>
            </a:r>
            <a:endParaRPr lang="tr-TR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DELL\Desktop\EKRAN\meslekler-2\tercü (6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Users\DELL\Desktop\EKRAN\meslekler-2\tercü (7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493969">
            <a:off x="-172132" y="2734917"/>
            <a:ext cx="3398233" cy="1210617"/>
          </a:xfrm>
          <a:prstGeom prst="rect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chemeClr val="bg1"/>
                </a:solidFill>
              </a:rPr>
              <a:t>MÜTERCİM TERCÜMANLIK</a:t>
            </a:r>
            <a:endParaRPr lang="tr-TR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Users\DELL\Desktop\EKRAN\meslekler-2\tercü (8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493969">
            <a:off x="-172132" y="2734917"/>
            <a:ext cx="3398233" cy="1210617"/>
          </a:xfrm>
          <a:prstGeom prst="rect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chemeClr val="bg1"/>
                </a:solidFill>
              </a:rPr>
              <a:t>MÜTERCİM TERCÜMANLIK</a:t>
            </a:r>
            <a:endParaRPr lang="tr-TR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DELL\Desktop\EKRAN\meslekler-2\tercü (9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493969">
            <a:off x="-172132" y="2734917"/>
            <a:ext cx="3398233" cy="1210617"/>
          </a:xfrm>
          <a:prstGeom prst="rect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chemeClr val="bg1"/>
                </a:solidFill>
              </a:rPr>
              <a:t>MÜTERCİM TERCÜMANLIK</a:t>
            </a:r>
            <a:endParaRPr lang="tr-TR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Users\DELL\Desktop\EKRAN\meslekler-2\tercü (10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493969">
            <a:off x="-172132" y="2734917"/>
            <a:ext cx="3398233" cy="1210617"/>
          </a:xfrm>
          <a:prstGeom prst="rect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chemeClr val="bg1"/>
                </a:solidFill>
              </a:rPr>
              <a:t>MÜTERCİM TERCÜMANLIK</a:t>
            </a:r>
            <a:endParaRPr lang="tr-TR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ELL\Desktop\EKRAN\meslekler-2\TÜR (5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493969">
            <a:off x="-255859" y="2562365"/>
            <a:ext cx="3837577" cy="1210617"/>
          </a:xfrm>
          <a:prstGeom prst="rect">
            <a:avLst/>
          </a:prstGeom>
          <a:solidFill>
            <a:srgbClr val="00B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/>
              <a:t>TÜRKÇE ÖĞRETMENLİĞİ</a:t>
            </a:r>
            <a:endParaRPr lang="tr-TR" sz="3600" b="1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DELL\Desktop\EKRAN\meslekler-2\tercü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493969">
            <a:off x="-172132" y="2734917"/>
            <a:ext cx="3398233" cy="1210617"/>
          </a:xfrm>
          <a:prstGeom prst="rect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chemeClr val="bg1"/>
                </a:solidFill>
              </a:rPr>
              <a:t>MÜTERCİM TERCÜMANLIK</a:t>
            </a:r>
            <a:endParaRPr lang="tr-TR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DELL\Desktop\EKRAN\meslekler-2\tercü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493969">
            <a:off x="-172132" y="2734917"/>
            <a:ext cx="3398233" cy="1210617"/>
          </a:xfrm>
          <a:prstGeom prst="rect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chemeClr val="bg1"/>
                </a:solidFill>
              </a:rPr>
              <a:t>MÜTERCİM TERCÜMANLIK</a:t>
            </a:r>
            <a:endParaRPr lang="tr-TR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Users\DELL\Desktop\EKRAN\meslekler-2\tercü (3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493969">
            <a:off x="-172132" y="2734917"/>
            <a:ext cx="3398233" cy="1210617"/>
          </a:xfrm>
          <a:prstGeom prst="rect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chemeClr val="bg1"/>
                </a:solidFill>
              </a:rPr>
              <a:t>MÜTERCİM TERCÜMANLIK</a:t>
            </a:r>
            <a:endParaRPr lang="tr-TR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DELL\Desktop\EKRAN\meslekler-2\tercü (4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493969">
            <a:off x="-172132" y="2734917"/>
            <a:ext cx="3398233" cy="1210617"/>
          </a:xfrm>
          <a:prstGeom prst="rect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chemeClr val="bg1"/>
                </a:solidFill>
              </a:rPr>
              <a:t>MÜTERCİM TERCÜMANLIK</a:t>
            </a:r>
            <a:endParaRPr lang="tr-TR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DELL\Desktop\EKRAN\meslekler-2\tercü (5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493969">
            <a:off x="-172132" y="2734917"/>
            <a:ext cx="3398233" cy="1210617"/>
          </a:xfrm>
          <a:prstGeom prst="rect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chemeClr val="bg1"/>
                </a:solidFill>
              </a:rPr>
              <a:t>MÜTERCİM TERCÜMANLIK</a:t>
            </a:r>
            <a:endParaRPr lang="tr-TR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:\Users\DELL\Desktop\EKRAN\meslekler-2\fiz (3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C:\Users\DELL\Desktop\EKRAN\meslekler-2\fiz (4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2774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493969">
            <a:off x="-210370" y="2656112"/>
            <a:ext cx="3598881" cy="121061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chemeClr val="bg1"/>
                </a:solidFill>
              </a:rPr>
              <a:t>FİZYOTERAPİ VE REHABİLİTASYON</a:t>
            </a:r>
            <a:endParaRPr lang="tr-TR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C:\Users\DELL\Desktop\EKRAN\meslekler-2\fiz (5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493969">
            <a:off x="-210370" y="2656112"/>
            <a:ext cx="3598881" cy="121061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chemeClr val="bg1"/>
                </a:solidFill>
              </a:rPr>
              <a:t>FİZYOTERAPİ VE REHABİLİTASYON</a:t>
            </a:r>
            <a:endParaRPr lang="tr-TR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:\Users\DELL\Desktop\EKRAN\meslekler-2\fiz (6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493969">
            <a:off x="-210370" y="2656112"/>
            <a:ext cx="3598881" cy="121061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chemeClr val="bg1"/>
                </a:solidFill>
              </a:rPr>
              <a:t>FİZYOTERAPİ VE REHABİLİTASYON</a:t>
            </a:r>
            <a:endParaRPr lang="tr-TR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C:\Users\DELL\Desktop\EKRAN\meslekler-2\fiz (7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493969">
            <a:off x="-210370" y="2656112"/>
            <a:ext cx="3598881" cy="121061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chemeClr val="bg1"/>
                </a:solidFill>
              </a:rPr>
              <a:t>FİZYOTERAPİ VE REHABİLİTASYON</a:t>
            </a:r>
            <a:endParaRPr lang="tr-TR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ELL\Desktop\EKRAN\meslekler-2\TÜR (6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493969">
            <a:off x="-255859" y="2562365"/>
            <a:ext cx="3837577" cy="1210617"/>
          </a:xfrm>
          <a:prstGeom prst="rect">
            <a:avLst/>
          </a:prstGeom>
          <a:solidFill>
            <a:srgbClr val="00B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/>
              <a:t>TÜRKÇE ÖĞRETMENLİĞİ</a:t>
            </a:r>
            <a:endParaRPr lang="tr-TR" sz="3600" b="1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C:\Users\DELL\Desktop\EKRAN\meslekler-2\fiz (8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493969">
            <a:off x="-210370" y="2656112"/>
            <a:ext cx="3598881" cy="121061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chemeClr val="bg1"/>
                </a:solidFill>
              </a:rPr>
              <a:t>FİZYOTERAPİ VE REHABİLİTASYON</a:t>
            </a:r>
            <a:endParaRPr lang="tr-TR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C:\Users\DELL\Desktop\EKRAN\meslekler-2\fiz (9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493969">
            <a:off x="-210370" y="2656112"/>
            <a:ext cx="3598881" cy="121061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chemeClr val="bg1"/>
                </a:solidFill>
              </a:rPr>
              <a:t>FİZYOTERAPİ VE REHABİLİTASYON</a:t>
            </a:r>
            <a:endParaRPr lang="tr-TR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C:\Users\DELL\Desktop\EKRAN\meslekler-2\fiz (10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493969">
            <a:off x="-210370" y="2656112"/>
            <a:ext cx="3598881" cy="121061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chemeClr val="bg1"/>
                </a:solidFill>
              </a:rPr>
              <a:t>FİZYOTERAPİ VE REHABİLİTASYON</a:t>
            </a:r>
            <a:endParaRPr lang="tr-TR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:\Users\DELL\Desktop\EKRAN\meslekler-2\fiz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235"/>
            <a:ext cx="9144000" cy="6880235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493969">
            <a:off x="-210370" y="2656112"/>
            <a:ext cx="3598881" cy="121061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chemeClr val="bg1"/>
                </a:solidFill>
              </a:rPr>
              <a:t>FİZYOTERAPİ VE REHABİLİTASYON</a:t>
            </a:r>
            <a:endParaRPr lang="tr-TR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C:\Users\DELL\Desktop\EKRAN\meslekler-2\fiz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493969">
            <a:off x="-210370" y="2656112"/>
            <a:ext cx="3598881" cy="121061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chemeClr val="bg1"/>
                </a:solidFill>
              </a:rPr>
              <a:t>FİZYOTERAPİ VE REHABİLİTASYON</a:t>
            </a:r>
            <a:endParaRPr lang="tr-TR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C:\Users\DELL\Desktop\EKRAN\meslekler-2\ecz (3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C:\Users\DELL\Desktop\EKRAN\meslekler-2\ecz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493969">
            <a:off x="-213541" y="2863920"/>
            <a:ext cx="3173773" cy="99627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chemeClr val="tx1"/>
                </a:solidFill>
              </a:rPr>
              <a:t>ECZACILIK</a:t>
            </a:r>
            <a:endParaRPr lang="tr-TR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C:\Users\DELL\Desktop\EKRAN\meslekler-2\ecz (10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493969">
            <a:off x="-213541" y="2863920"/>
            <a:ext cx="3173773" cy="99627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chemeClr val="tx1"/>
                </a:solidFill>
              </a:rPr>
              <a:t>ECZACILIK</a:t>
            </a:r>
            <a:endParaRPr lang="tr-TR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C:\Users\DELL\Desktop\EKRAN\meslekler-2\ecz (4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493969">
            <a:off x="-213541" y="2863920"/>
            <a:ext cx="3173773" cy="99627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chemeClr val="tx1"/>
                </a:solidFill>
              </a:rPr>
              <a:t>ECZACILIK</a:t>
            </a:r>
            <a:endParaRPr lang="tr-TR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C:\Users\DELL\Desktop\EKRAN\meslekler-2\ecz (5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493969">
            <a:off x="-213541" y="2863920"/>
            <a:ext cx="3173773" cy="99627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chemeClr val="tx1"/>
                </a:solidFill>
              </a:rPr>
              <a:t>ECZACILIK</a:t>
            </a:r>
            <a:endParaRPr lang="tr-TR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ELL\Desktop\EKRAN\meslekler-2\TÜR (7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493969">
            <a:off x="-255859" y="2562365"/>
            <a:ext cx="3837577" cy="1210617"/>
          </a:xfrm>
          <a:prstGeom prst="rect">
            <a:avLst/>
          </a:prstGeom>
          <a:solidFill>
            <a:srgbClr val="00B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/>
              <a:t>TÜRKÇE ÖĞRETMENLİĞİ</a:t>
            </a:r>
            <a:endParaRPr lang="tr-TR" sz="3600" b="1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C:\Users\DELL\Desktop\EKRAN\meslekler-2\ecz (6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493969">
            <a:off x="-213541" y="2863920"/>
            <a:ext cx="3173773" cy="99627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chemeClr val="tx1"/>
                </a:solidFill>
              </a:rPr>
              <a:t>ECZACILIK</a:t>
            </a:r>
            <a:endParaRPr lang="tr-TR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C:\Users\DELL\Desktop\EKRAN\meslekler-2\ecz (7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493969">
            <a:off x="-213541" y="2863920"/>
            <a:ext cx="3173773" cy="99627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chemeClr val="tx1"/>
                </a:solidFill>
              </a:rPr>
              <a:t>ECZACILIK</a:t>
            </a:r>
            <a:endParaRPr lang="tr-TR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C:\Users\DELL\Desktop\EKRAN\meslekler-2\ecz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2774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493969">
            <a:off x="-213541" y="2863920"/>
            <a:ext cx="3173773" cy="99627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chemeClr val="tx1"/>
                </a:solidFill>
              </a:rPr>
              <a:t>ECZACILIK</a:t>
            </a:r>
            <a:endParaRPr lang="tr-TR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C:\Users\DELL\Desktop\EKRAN\meslekler-2\ecz (8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102"/>
            <a:ext cx="9144000" cy="6846898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493969">
            <a:off x="-213541" y="2863920"/>
            <a:ext cx="3173773" cy="99627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chemeClr val="tx1"/>
                </a:solidFill>
              </a:rPr>
              <a:t>ECZACILIK</a:t>
            </a:r>
            <a:endParaRPr lang="tr-TR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C:\Users\DELL\Desktop\EKRAN\meslekler-2\ecz (9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493969">
            <a:off x="-213541" y="2863920"/>
            <a:ext cx="3173773" cy="99627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chemeClr val="tx1"/>
                </a:solidFill>
              </a:rPr>
              <a:t>ECZACILIK</a:t>
            </a:r>
            <a:endParaRPr lang="tr-TR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C:\Users\DELL\Desktop\EKRAN\meslekler-2\ebe (6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C:\Users\DELL\Desktop\EKRAN\meslekler-2\ebe (7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493969">
            <a:off x="-213541" y="2863920"/>
            <a:ext cx="3173773" cy="99627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chemeClr val="tx1"/>
                </a:solidFill>
              </a:rPr>
              <a:t>EBELİK</a:t>
            </a:r>
            <a:endParaRPr lang="tr-TR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C:\Users\DELL\Desktop\EKRAN\meslekler-2\ebe (8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493969">
            <a:off x="-213541" y="2863920"/>
            <a:ext cx="3173773" cy="99627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chemeClr val="tx1"/>
                </a:solidFill>
              </a:rPr>
              <a:t>EBELİK</a:t>
            </a:r>
            <a:endParaRPr lang="tr-TR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C:\Users\DELL\Desktop\EKRAN\meslekler-2\ebe (9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493969">
            <a:off x="-213541" y="2863920"/>
            <a:ext cx="3173773" cy="99627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chemeClr val="tx1"/>
                </a:solidFill>
              </a:rPr>
              <a:t>EBELİK</a:t>
            </a:r>
            <a:endParaRPr lang="tr-TR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C:\Users\DELL\Desktop\EKRAN\meslekler-2\ebe (10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493969">
            <a:off x="-213541" y="2863920"/>
            <a:ext cx="3173773" cy="99627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chemeClr val="tx1"/>
                </a:solidFill>
              </a:rPr>
              <a:t>EBELİK</a:t>
            </a:r>
            <a:endParaRPr lang="tr-TR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ELL\Desktop\EKRAN\meslekler-2\TÜR (8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493969">
            <a:off x="-255859" y="2562365"/>
            <a:ext cx="3837577" cy="1210617"/>
          </a:xfrm>
          <a:prstGeom prst="rect">
            <a:avLst/>
          </a:prstGeom>
          <a:solidFill>
            <a:srgbClr val="00B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/>
              <a:t>TÜRKÇE ÖĞRETMENLİĞİ</a:t>
            </a:r>
            <a:endParaRPr lang="tr-TR" sz="3600" b="1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C:\Users\DELL\Desktop\EKRAN\meslekler-2\ebe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493969">
            <a:off x="-213541" y="2863920"/>
            <a:ext cx="3173773" cy="99627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chemeClr val="tx1"/>
                </a:solidFill>
              </a:rPr>
              <a:t>EBELİK</a:t>
            </a:r>
            <a:endParaRPr lang="tr-TR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C:\Users\DELL\Desktop\EKRAN\meslekler-2\ebe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3 Dikdörtgen"/>
          <p:cNvSpPr/>
          <p:nvPr/>
        </p:nvSpPr>
        <p:spPr>
          <a:xfrm rot="18493969">
            <a:off x="-213541" y="2863920"/>
            <a:ext cx="3173773" cy="99627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chemeClr val="tx1"/>
                </a:solidFill>
              </a:rPr>
              <a:t>EBELİK</a:t>
            </a:r>
            <a:endParaRPr lang="tr-TR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C:\Users\DELL\Desktop\EKRAN\meslekler-2\ebe (3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493969">
            <a:off x="-213541" y="2863920"/>
            <a:ext cx="3173773" cy="99627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chemeClr val="tx1"/>
                </a:solidFill>
              </a:rPr>
              <a:t>EBELİK</a:t>
            </a:r>
            <a:endParaRPr lang="tr-TR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C:\Users\DELL\Desktop\EKRAN\meslekler-2\ebe (4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493969">
            <a:off x="-213541" y="2863920"/>
            <a:ext cx="3173773" cy="99627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chemeClr val="tx1"/>
                </a:solidFill>
              </a:rPr>
              <a:t>EBELİK</a:t>
            </a:r>
            <a:endParaRPr lang="tr-TR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C:\Users\DELL\Desktop\EKRAN\meslekler-2\ebe (5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493969">
            <a:off x="-213541" y="2863920"/>
            <a:ext cx="3173773" cy="99627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chemeClr val="tx1"/>
                </a:solidFill>
              </a:rPr>
              <a:t>EBELİK</a:t>
            </a:r>
            <a:endParaRPr lang="tr-TR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C:\Users\DELL\Desktop\EKRAN\meslekler-2\bede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C:\Users\DELL\Desktop\EKRAN\meslekler-2\bede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7780857">
            <a:off x="-743800" y="2879357"/>
            <a:ext cx="4886996" cy="13731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chemeClr val="tx1"/>
                </a:solidFill>
              </a:rPr>
              <a:t>BEDEN EĞİTİMİ VE SPOR ÖĞRETMENLİĞİ</a:t>
            </a:r>
            <a:endParaRPr lang="tr-TR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C:\Users\DELL\Desktop\EKRAN\meslekler-2\bede (3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7780857">
            <a:off x="-743800" y="2879357"/>
            <a:ext cx="4886996" cy="13731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chemeClr val="tx1"/>
                </a:solidFill>
              </a:rPr>
              <a:t>BEDEN EĞİTİMİ VE SPOR ÖĞRETMENLİĞİ</a:t>
            </a:r>
            <a:endParaRPr lang="tr-TR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C:\Users\DELL\Desktop\EKRAN\meslekler-2\bede (4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81439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6200000">
            <a:off x="-2678917" y="2678919"/>
            <a:ext cx="6858001" cy="150016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chemeClr val="tx1"/>
                </a:solidFill>
              </a:rPr>
              <a:t>BEDEN EĞİTİMİ VE SPOR ÖĞRETMENLİĞİ</a:t>
            </a:r>
            <a:endParaRPr lang="tr-TR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ELL\Desktop\EKRAN\meslekler-2\TÜR (9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493969">
            <a:off x="-255859" y="2562365"/>
            <a:ext cx="3837577" cy="1210617"/>
          </a:xfrm>
          <a:prstGeom prst="rect">
            <a:avLst/>
          </a:prstGeom>
          <a:solidFill>
            <a:srgbClr val="00B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/>
              <a:t>TÜRKÇE ÖĞRETMENLİĞİ</a:t>
            </a:r>
            <a:endParaRPr lang="tr-TR" sz="36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168</Words>
  <PresentationFormat>Ekran Gösterisi (4:3)</PresentationFormat>
  <Paragraphs>78</Paragraphs>
  <Slides>88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88</vt:i4>
      </vt:variant>
    </vt:vector>
  </HeadingPairs>
  <TitlesOfParts>
    <vt:vector size="89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Slayt 40</vt:lpstr>
      <vt:lpstr>Slayt 41</vt:lpstr>
      <vt:lpstr>Slayt 42</vt:lpstr>
      <vt:lpstr>Slayt 43</vt:lpstr>
      <vt:lpstr>Slayt 44</vt:lpstr>
      <vt:lpstr>Slayt 45</vt:lpstr>
      <vt:lpstr>Slayt 46</vt:lpstr>
      <vt:lpstr>Slayt 47</vt:lpstr>
      <vt:lpstr>Slayt 48</vt:lpstr>
      <vt:lpstr>Slayt 49</vt:lpstr>
      <vt:lpstr>Slayt 50</vt:lpstr>
      <vt:lpstr>Slayt 51</vt:lpstr>
      <vt:lpstr>Slayt 52</vt:lpstr>
      <vt:lpstr>Slayt 53</vt:lpstr>
      <vt:lpstr>Slayt 54</vt:lpstr>
      <vt:lpstr>Slayt 55</vt:lpstr>
      <vt:lpstr>Slayt 56</vt:lpstr>
      <vt:lpstr>Slayt 57</vt:lpstr>
      <vt:lpstr>Slayt 58</vt:lpstr>
      <vt:lpstr>Slayt 59</vt:lpstr>
      <vt:lpstr>Slayt 60</vt:lpstr>
      <vt:lpstr>Slayt 61</vt:lpstr>
      <vt:lpstr>Slayt 62</vt:lpstr>
      <vt:lpstr>Slayt 63</vt:lpstr>
      <vt:lpstr>Slayt 64</vt:lpstr>
      <vt:lpstr>Slayt 65</vt:lpstr>
      <vt:lpstr>Slayt 66</vt:lpstr>
      <vt:lpstr>Slayt 67</vt:lpstr>
      <vt:lpstr>Slayt 68</vt:lpstr>
      <vt:lpstr>Slayt 69</vt:lpstr>
      <vt:lpstr>Slayt 70</vt:lpstr>
      <vt:lpstr>Slayt 71</vt:lpstr>
      <vt:lpstr>Slayt 72</vt:lpstr>
      <vt:lpstr>Slayt 73</vt:lpstr>
      <vt:lpstr>Slayt 74</vt:lpstr>
      <vt:lpstr>Slayt 75</vt:lpstr>
      <vt:lpstr>Slayt 76</vt:lpstr>
      <vt:lpstr>Slayt 77</vt:lpstr>
      <vt:lpstr>Slayt 78</vt:lpstr>
      <vt:lpstr>Slayt 79</vt:lpstr>
      <vt:lpstr>Slayt 80</vt:lpstr>
      <vt:lpstr>Slayt 81</vt:lpstr>
      <vt:lpstr>Slayt 82</vt:lpstr>
      <vt:lpstr>Slayt 83</vt:lpstr>
      <vt:lpstr>Slayt 84</vt:lpstr>
      <vt:lpstr>Slayt 85</vt:lpstr>
      <vt:lpstr>Slayt 86</vt:lpstr>
      <vt:lpstr>Slayt 87</vt:lpstr>
      <vt:lpstr>Slayt 88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DELL</dc:creator>
  <cp:lastModifiedBy>DELL</cp:lastModifiedBy>
  <cp:revision>9</cp:revision>
  <dcterms:created xsi:type="dcterms:W3CDTF">2019-01-10T06:56:21Z</dcterms:created>
  <dcterms:modified xsi:type="dcterms:W3CDTF">2019-01-10T08:15:30Z</dcterms:modified>
</cp:coreProperties>
</file>