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9472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67" d="100"/>
          <a:sy n="67" d="100"/>
        </p:scale>
        <p:origin x="145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3322635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221306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18046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1598230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2847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3093686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3500573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3535160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3292847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681042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4127890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236000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2219374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278233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3373067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8EA4194-0AE0-4196-BA3F-6F0E9B459791}" type="datetimeFigureOut">
              <a:rPr lang="tr-TR" smtClean="0"/>
              <a:t>3.06.2021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A4B21DB-2112-4D1A-83AB-BFD525B545C7}" type="slidenum">
              <a:rPr lang="tr-TR" smtClean="0"/>
              <a:t>‹#›</a:t>
            </a:fld>
            <a:endParaRPr lang="tr-TR" dirty="0"/>
          </a:p>
        </p:txBody>
      </p:sp>
    </p:spTree>
    <p:extLst>
      <p:ext uri="{BB962C8B-B14F-4D97-AF65-F5344CB8AC3E}">
        <p14:creationId xmlns:p14="http://schemas.microsoft.com/office/powerpoint/2010/main" val="395652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EA4194-0AE0-4196-BA3F-6F0E9B459791}" type="datetimeFigureOut">
              <a:rPr lang="tr-TR" smtClean="0"/>
              <a:t>3.06.2021</a:t>
            </a:fld>
            <a:endParaRPr lang="tr-TR"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A4B21DB-2112-4D1A-83AB-BFD525B545C7}" type="slidenum">
              <a:rPr lang="tr-TR" smtClean="0"/>
              <a:t>‹#›</a:t>
            </a:fld>
            <a:endParaRPr lang="tr-TR" dirty="0"/>
          </a:p>
        </p:txBody>
      </p:sp>
    </p:spTree>
    <p:extLst>
      <p:ext uri="{BB962C8B-B14F-4D97-AF65-F5344CB8AC3E}">
        <p14:creationId xmlns:p14="http://schemas.microsoft.com/office/powerpoint/2010/main" val="316682970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Meyve Sepeti: </a:t>
            </a:r>
            <a:br>
              <a:rPr lang="tr-TR" dirty="0" smtClean="0"/>
            </a:br>
            <a:endParaRPr lang="tr-TR" dirty="0"/>
          </a:p>
        </p:txBody>
      </p:sp>
      <p:sp>
        <p:nvSpPr>
          <p:cNvPr id="5" name="İçerik Yer Tutucusu 4"/>
          <p:cNvSpPr>
            <a:spLocks noGrp="1"/>
          </p:cNvSpPr>
          <p:nvPr>
            <p:ph idx="1"/>
          </p:nvPr>
        </p:nvSpPr>
        <p:spPr/>
        <p:txBody>
          <a:bodyPr/>
          <a:lstStyle/>
          <a:p>
            <a:pPr marL="0" indent="0">
              <a:buNone/>
            </a:pPr>
            <a:r>
              <a:rPr lang="tr-TR" dirty="0" smtClean="0"/>
              <a:t>Grup çember olur. Herkese bir meyve ismi söylenir. Ortada bir ebe olur. Ebe hangi meyveyi söylerse halkadaki o meyveler yer değiştirir. Meyve Sepeti derse bütün herkes yer değiştirir. Bu sırada ebe boş kalan bir yer kapmaya çalışır. Ortada kalan ebe olur</a:t>
            </a:r>
          </a:p>
        </p:txBody>
      </p:sp>
    </p:spTree>
    <p:extLst>
      <p:ext uri="{BB962C8B-B14F-4D97-AF65-F5344CB8AC3E}">
        <p14:creationId xmlns:p14="http://schemas.microsoft.com/office/powerpoint/2010/main" val="341730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ELLERİMDEN BENİ TANI : </a:t>
            </a:r>
            <a:endParaRPr lang="tr-TR" dirty="0"/>
          </a:p>
        </p:txBody>
      </p:sp>
      <p:sp>
        <p:nvSpPr>
          <p:cNvPr id="3" name="İçerik Yer Tutucusu 2"/>
          <p:cNvSpPr>
            <a:spLocks noGrp="1"/>
          </p:cNvSpPr>
          <p:nvPr>
            <p:ph idx="1"/>
          </p:nvPr>
        </p:nvSpPr>
        <p:spPr/>
        <p:txBody>
          <a:bodyPr/>
          <a:lstStyle/>
          <a:p>
            <a:r>
              <a:rPr lang="tr-TR" dirty="0" smtClean="0"/>
              <a:t>Ayakta durulur. Eş seçilir. Eşler birbirinin ellerini dokunarak, bakarak incelerler. Bir süre sonra halka olunur. Ebe ortaya geçer. Gözlerini kapatır. Herkes yer değiştirir. Oyuncular ellerini ebeye uzatırlar. Ebe, dokunarak eşini bulmaya çalışır. ( Algı geliştirme. )</a:t>
            </a:r>
            <a:endParaRPr lang="tr-TR" dirty="0"/>
          </a:p>
        </p:txBody>
      </p:sp>
    </p:spTree>
    <p:extLst>
      <p:ext uri="{BB962C8B-B14F-4D97-AF65-F5344CB8AC3E}">
        <p14:creationId xmlns:p14="http://schemas.microsoft.com/office/powerpoint/2010/main" val="4011223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EV – KİRACI OYUNU : </a:t>
            </a:r>
            <a:endParaRPr lang="tr-TR" dirty="0"/>
          </a:p>
        </p:txBody>
      </p:sp>
      <p:sp>
        <p:nvSpPr>
          <p:cNvPr id="3" name="İçerik Yer Tutucusu 2"/>
          <p:cNvSpPr>
            <a:spLocks noGrp="1"/>
          </p:cNvSpPr>
          <p:nvPr>
            <p:ph idx="1"/>
          </p:nvPr>
        </p:nvSpPr>
        <p:spPr/>
        <p:txBody>
          <a:bodyPr/>
          <a:lstStyle/>
          <a:p>
            <a:r>
              <a:rPr lang="tr-TR" dirty="0" smtClean="0"/>
              <a:t>Üçlü gruplar oluşturulur. İki çocuk el ele tutuşur. ( ev olurlar. ) Bir çocuk, iki çocuğun oluşturduğu halkanın ortasına geçer. Bu kiracıdır. 1 – 2 çocuk evsizdir. Bunlar ebedirler. Lider: ‘’1-2-3 kiracılar ev değiştir ‘’ deyince ebe ya da ebeler boşalan evlere girmeye çalışır. Açıkta kalanlar yeni ebelerdir. ( Düşünme, çabuk karar verme, kaynaşma çalışmasıdır. )</a:t>
            </a:r>
            <a:endParaRPr lang="tr-TR" dirty="0"/>
          </a:p>
        </p:txBody>
      </p:sp>
    </p:spTree>
    <p:extLst>
      <p:ext uri="{BB962C8B-B14F-4D97-AF65-F5344CB8AC3E}">
        <p14:creationId xmlns:p14="http://schemas.microsoft.com/office/powerpoint/2010/main" val="1098995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HAMUR OYUNU : </a:t>
            </a:r>
            <a:endParaRPr lang="tr-TR" dirty="0"/>
          </a:p>
        </p:txBody>
      </p:sp>
      <p:sp>
        <p:nvSpPr>
          <p:cNvPr id="3" name="İçerik Yer Tutucusu 2"/>
          <p:cNvSpPr>
            <a:spLocks noGrp="1"/>
          </p:cNvSpPr>
          <p:nvPr>
            <p:ph idx="1"/>
          </p:nvPr>
        </p:nvSpPr>
        <p:spPr/>
        <p:txBody>
          <a:bodyPr>
            <a:normAutofit/>
          </a:bodyPr>
          <a:lstStyle/>
          <a:p>
            <a:r>
              <a:rPr lang="tr-TR" dirty="0" smtClean="0"/>
              <a:t>Oyuncular halka şeklinde yere oturur. Bir ebe ortaya geçip oturur. O HAMURDUR. Oyuncular hamura tek hareketle şekil verirler. Hamur değiştirilerek oyuna devam edilir.</a:t>
            </a:r>
          </a:p>
          <a:p>
            <a:r>
              <a:rPr lang="tr-TR" dirty="0" smtClean="0"/>
              <a:t>Hamura bu defa duygu anlatacak biçimde durma pozisyonları oyuncular tarafından verilir.</a:t>
            </a:r>
          </a:p>
          <a:p>
            <a:r>
              <a:rPr lang="tr-TR" dirty="0" smtClean="0"/>
              <a:t>Son kez iki hamur seçilir. İki hamur birbirleri ile bütünleştirilecek şekilde yine tek hareketle oyuncular hamura şekil verirler. ( Grupta kız – erkek kaynaşması için kullanılabilecek oyundur. )</a:t>
            </a:r>
            <a:endParaRPr lang="tr-TR" dirty="0"/>
          </a:p>
        </p:txBody>
      </p:sp>
    </p:spTree>
    <p:extLst>
      <p:ext uri="{BB962C8B-B14F-4D97-AF65-F5344CB8AC3E}">
        <p14:creationId xmlns:p14="http://schemas.microsoft.com/office/powerpoint/2010/main" val="2543878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SİHİRLİ EL : </a:t>
            </a:r>
            <a:endParaRPr lang="tr-TR" dirty="0"/>
          </a:p>
        </p:txBody>
      </p:sp>
      <p:sp>
        <p:nvSpPr>
          <p:cNvPr id="3" name="İçerik Yer Tutucusu 2"/>
          <p:cNvSpPr>
            <a:spLocks noGrp="1"/>
          </p:cNvSpPr>
          <p:nvPr>
            <p:ph idx="1"/>
          </p:nvPr>
        </p:nvSpPr>
        <p:spPr/>
        <p:txBody>
          <a:bodyPr>
            <a:normAutofit/>
          </a:bodyPr>
          <a:lstStyle/>
          <a:p>
            <a:r>
              <a:rPr lang="tr-TR" dirty="0" smtClean="0"/>
              <a:t>A ve B eş olur. A, B ‘</a:t>
            </a:r>
            <a:r>
              <a:rPr lang="tr-TR" dirty="0" err="1" smtClean="0"/>
              <a:t>nin</a:t>
            </a:r>
            <a:r>
              <a:rPr lang="tr-TR" dirty="0" smtClean="0"/>
              <a:t> sihirli elidir. A sihirli eli ile, eşinin herhangi bir yerine dokunur. O bölge sihirlidir. ( Mıknatıs çekimi gibi. ) Elini nasıl, nereye hareket ettirirse B vücudunun o bölgesini elin hareketi doğrultusunda yapmaya çalışır. Bu kez B sihirli el olur. Teybe klasik müzik konur. Oyun bu şekilde sürdürülür. ( Hedef davranış: Başkalarının liderliğini kabullenme, mıknatısın da aynı şekilde çektiğini oyunla kavratabilme. )</a:t>
            </a:r>
            <a:endParaRPr lang="tr-TR" dirty="0"/>
          </a:p>
        </p:txBody>
      </p:sp>
    </p:spTree>
    <p:extLst>
      <p:ext uri="{BB962C8B-B14F-4D97-AF65-F5344CB8AC3E}">
        <p14:creationId xmlns:p14="http://schemas.microsoft.com/office/powerpoint/2010/main" val="1066109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FARE OYUNU : </a:t>
            </a:r>
            <a:endParaRPr lang="tr-TR" dirty="0"/>
          </a:p>
        </p:txBody>
      </p:sp>
      <p:sp>
        <p:nvSpPr>
          <p:cNvPr id="3" name="İçerik Yer Tutucusu 2"/>
          <p:cNvSpPr>
            <a:spLocks noGrp="1"/>
          </p:cNvSpPr>
          <p:nvPr>
            <p:ph idx="1"/>
          </p:nvPr>
        </p:nvSpPr>
        <p:spPr/>
        <p:txBody>
          <a:bodyPr/>
          <a:lstStyle/>
          <a:p>
            <a:r>
              <a:rPr lang="tr-TR" dirty="0" smtClean="0"/>
              <a:t>Halka olunur. Lider gruba yerde fare olduğunu söyler. Fare ayaklarının altından geçen zıplar.</a:t>
            </a:r>
            <a:endParaRPr lang="tr-TR" dirty="0"/>
          </a:p>
        </p:txBody>
      </p:sp>
    </p:spTree>
    <p:extLst>
      <p:ext uri="{BB962C8B-B14F-4D97-AF65-F5344CB8AC3E}">
        <p14:creationId xmlns:p14="http://schemas.microsoft.com/office/powerpoint/2010/main" val="2162694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a:t>
            </a:r>
            <a:r>
              <a:rPr lang="tr-TR" dirty="0" smtClean="0"/>
              <a:t>ÜVEN YÜRÜYÜŞÜ : </a:t>
            </a:r>
            <a:endParaRPr lang="tr-TR" dirty="0"/>
          </a:p>
        </p:txBody>
      </p:sp>
      <p:sp>
        <p:nvSpPr>
          <p:cNvPr id="3" name="İçerik Yer Tutucusu 2"/>
          <p:cNvSpPr>
            <a:spLocks noGrp="1"/>
          </p:cNvSpPr>
          <p:nvPr>
            <p:ph idx="1"/>
          </p:nvPr>
        </p:nvSpPr>
        <p:spPr/>
        <p:txBody>
          <a:bodyPr>
            <a:normAutofit/>
          </a:bodyPr>
          <a:lstStyle/>
          <a:p>
            <a:r>
              <a:rPr lang="tr-TR" dirty="0" smtClean="0"/>
              <a:t>Eş seçilir. Kol kola girilir. Eşlerden biri gözlerini kapatır. Diğer eşin gözleri açıktır. Gözü açık olan eşini gezdirirken eşinin başkalarına ve çevredeki nesnelere çarpmasını </a:t>
            </a:r>
            <a:r>
              <a:rPr lang="tr-TR" dirty="0" err="1" smtClean="0"/>
              <a:t>engelliyerek</a:t>
            </a:r>
            <a:r>
              <a:rPr lang="tr-TR" dirty="0" smtClean="0"/>
              <a:t> gezdirir. Eşler rol değiştirir. Oyuna böyle devam edilir.</a:t>
            </a:r>
          </a:p>
          <a:p>
            <a:r>
              <a:rPr lang="tr-TR" dirty="0" smtClean="0"/>
              <a:t>A)Eş gezdirirken değişiklik yapılabilir. </a:t>
            </a:r>
            <a:r>
              <a:rPr lang="tr-TR" dirty="0" err="1" smtClean="0"/>
              <a:t>Örn</a:t>
            </a:r>
            <a:r>
              <a:rPr lang="tr-TR" dirty="0" smtClean="0"/>
              <a:t> avuç içleri teması ile yürüyüş, kollar arkada tutularak yürüyüşler gibi…</a:t>
            </a:r>
          </a:p>
          <a:p>
            <a:r>
              <a:rPr lang="tr-TR" dirty="0" smtClean="0"/>
              <a:t>B)Eşler ortak bir ses seçerler. Eşler ayrılır. Ebe olan eşini sesinden tanımaya çalışır.</a:t>
            </a:r>
            <a:endParaRPr lang="tr-TR" dirty="0"/>
          </a:p>
        </p:txBody>
      </p:sp>
    </p:spTree>
    <p:extLst>
      <p:ext uri="{BB962C8B-B14F-4D97-AF65-F5344CB8AC3E}">
        <p14:creationId xmlns:p14="http://schemas.microsoft.com/office/powerpoint/2010/main" val="3606817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ÇAMURA BATMA OYUNU : </a:t>
            </a:r>
            <a:endParaRPr lang="tr-TR" dirty="0"/>
          </a:p>
        </p:txBody>
      </p:sp>
      <p:sp>
        <p:nvSpPr>
          <p:cNvPr id="3" name="İçerik Yer Tutucusu 2"/>
          <p:cNvSpPr>
            <a:spLocks noGrp="1"/>
          </p:cNvSpPr>
          <p:nvPr>
            <p:ph idx="1"/>
          </p:nvPr>
        </p:nvSpPr>
        <p:spPr/>
        <p:txBody>
          <a:bodyPr>
            <a:normAutofit/>
          </a:bodyPr>
          <a:lstStyle/>
          <a:p>
            <a:r>
              <a:rPr lang="tr-TR" dirty="0" smtClean="0"/>
              <a:t>Oyun alanına oyuncular dağılır. Ebe seçilir. Ebe oyuncuları yakalamaya çalışır. Yakalanan çamura batmış olur. Ayağını açarak bekler. Oyunculardan biri ayağının arasından ebeye yakalanmadan geçerse, onu çamurdan çıkarmış olur. Ebenin amacı herkesi çamura batırmak, çamurdan çıkarılmayı engellemektir. Bunu başarınca yeni ebe seçilerek oyuna devam edilir.</a:t>
            </a:r>
          </a:p>
        </p:txBody>
      </p:sp>
    </p:spTree>
    <p:extLst>
      <p:ext uri="{BB962C8B-B14F-4D97-AF65-F5344CB8AC3E}">
        <p14:creationId xmlns:p14="http://schemas.microsoft.com/office/powerpoint/2010/main" val="2695793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LİDER NE YAPIYOR ? </a:t>
            </a:r>
            <a:endParaRPr lang="tr-TR" dirty="0"/>
          </a:p>
        </p:txBody>
      </p:sp>
      <p:sp>
        <p:nvSpPr>
          <p:cNvPr id="3" name="İçerik Yer Tutucusu 2"/>
          <p:cNvSpPr>
            <a:spLocks noGrp="1"/>
          </p:cNvSpPr>
          <p:nvPr>
            <p:ph idx="1"/>
          </p:nvPr>
        </p:nvSpPr>
        <p:spPr/>
        <p:txBody>
          <a:bodyPr>
            <a:normAutofit/>
          </a:bodyPr>
          <a:lstStyle/>
          <a:p>
            <a:r>
              <a:rPr lang="tr-TR" dirty="0" smtClean="0"/>
              <a:t>Oyun; eşarp, oklava, 2lt’ </a:t>
            </a:r>
            <a:r>
              <a:rPr lang="tr-TR" dirty="0" err="1" smtClean="0"/>
              <a:t>lik</a:t>
            </a:r>
            <a:r>
              <a:rPr lang="tr-TR" dirty="0" smtClean="0"/>
              <a:t> pet şişe ile oynanabilir. Halka olunur. Oyuncular sağa dönerler. Ellerinde bu araçlardan birini alırlar. ( Aynı araç istenmelidir. ) En öndeki oyuncu liderdir. Lider oklava ile hangi hareketi yaparsa arkasındaki oyuncuda onun önündeki oyuncuya bakarak aynı hareketi yapmaya çalışır. (Lider hareketleri yaparken bir taraftan da sağa doğru yürür.) Oyun lider değişimi ile devam eder.</a:t>
            </a:r>
            <a:endParaRPr lang="tr-TR" dirty="0"/>
          </a:p>
        </p:txBody>
      </p:sp>
    </p:spTree>
    <p:extLst>
      <p:ext uri="{BB962C8B-B14F-4D97-AF65-F5344CB8AC3E}">
        <p14:creationId xmlns:p14="http://schemas.microsoft.com/office/powerpoint/2010/main" val="2589574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 KADAR DİKKATLİYİM? </a:t>
            </a:r>
            <a:endParaRPr lang="tr-TR" dirty="0"/>
          </a:p>
        </p:txBody>
      </p:sp>
      <p:sp>
        <p:nvSpPr>
          <p:cNvPr id="3" name="İçerik Yer Tutucusu 2"/>
          <p:cNvSpPr>
            <a:spLocks noGrp="1"/>
          </p:cNvSpPr>
          <p:nvPr>
            <p:ph idx="1"/>
          </p:nvPr>
        </p:nvSpPr>
        <p:spPr/>
        <p:txBody>
          <a:bodyPr/>
          <a:lstStyle/>
          <a:p>
            <a:r>
              <a:rPr lang="tr-TR" dirty="0" smtClean="0"/>
              <a:t>Serbest dolaşılır. Gezerken arkadaşlar incelenir. Liderin komutu ile durulur. En yakınında ya da arkada bulunan arkadaşla </a:t>
            </a:r>
            <a:r>
              <a:rPr lang="tr-TR" dirty="0" err="1" smtClean="0"/>
              <a:t>eşleşilir</a:t>
            </a:r>
            <a:r>
              <a:rPr lang="tr-TR" dirty="0" smtClean="0"/>
              <a:t>. Sırt sırta durulur. Görmeden eşini tarif eder. ( Saç biçimi, rengi, kıyafeti, çorap, ayakkabı </a:t>
            </a:r>
            <a:r>
              <a:rPr lang="tr-TR" dirty="0" err="1" smtClean="0"/>
              <a:t>vb</a:t>
            </a:r>
            <a:r>
              <a:rPr lang="tr-TR" dirty="0" smtClean="0"/>
              <a:t>… ) Sonra diğer eş tarif ederek oyun sürer. En iyi tarif eden eşli grup tespit edilir.</a:t>
            </a:r>
          </a:p>
          <a:p>
            <a:endParaRPr lang="tr-TR" dirty="0"/>
          </a:p>
        </p:txBody>
      </p:sp>
    </p:spTree>
    <p:extLst>
      <p:ext uri="{BB962C8B-B14F-4D97-AF65-F5344CB8AC3E}">
        <p14:creationId xmlns:p14="http://schemas.microsoft.com/office/powerpoint/2010/main" val="2665719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Civcivleri Annelerine Ulaştıralım</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Öğretmen kartondan hazırlamış olduğu civcivleri çocuklara </a:t>
            </a:r>
            <a:r>
              <a:rPr lang="tr-TR" dirty="0" err="1" smtClean="0"/>
              <a:t>göstererek:”Evet</a:t>
            </a:r>
            <a:r>
              <a:rPr lang="tr-TR" dirty="0" smtClean="0"/>
              <a:t> çocuklar bakın burada ki küçük civcivler kaybolmuş. Onları anneleri olan Bayan </a:t>
            </a:r>
            <a:r>
              <a:rPr lang="tr-TR" dirty="0" err="1" smtClean="0"/>
              <a:t>Tavuk’a</a:t>
            </a:r>
            <a:r>
              <a:rPr lang="tr-TR" dirty="0" smtClean="0"/>
              <a:t> götürmemiz gerekiyor. Bunun için yola çıkmamız </a:t>
            </a:r>
            <a:r>
              <a:rPr lang="tr-TR" dirty="0" err="1" smtClean="0"/>
              <a:t>gerekiyor.”der</a:t>
            </a:r>
            <a:r>
              <a:rPr lang="tr-TR" dirty="0" smtClean="0"/>
              <a:t> ve her çocuk civcivlerde alarak yola çıkarlar. Önlerine çıkan dereden atlarlar daha sonra polar kumaştan hazırlanmış çimenliğin üzerinden yuvarlanırlar ve sonunda Bayan </a:t>
            </a:r>
            <a:r>
              <a:rPr lang="tr-TR" dirty="0" err="1" smtClean="0"/>
              <a:t>Tavuk’un</a:t>
            </a:r>
            <a:r>
              <a:rPr lang="tr-TR" dirty="0" smtClean="0"/>
              <a:t> kümesine ulaşırlar. (Kümesi minderlerden yapabilirsiniz)Ancak kümesin girişi alçak ve küçük olduğu için kapıdan sürünerek geçerler. Ve yavruları annelerine bırakırlar. Aynı yoldan dönerler. Herkes birbirini alkışlar.</a:t>
            </a:r>
          </a:p>
          <a:p>
            <a:endParaRPr lang="tr-TR" dirty="0" smtClean="0"/>
          </a:p>
          <a:p>
            <a:r>
              <a:rPr lang="tr-TR" dirty="0" err="1" smtClean="0"/>
              <a:t>SInıftaki</a:t>
            </a:r>
            <a:r>
              <a:rPr lang="tr-TR" dirty="0" smtClean="0"/>
              <a:t> materyaller kullanılarak faklı engeller oluşturulabilir. </a:t>
            </a:r>
          </a:p>
          <a:p>
            <a:endParaRPr lang="tr-TR" dirty="0" smtClean="0"/>
          </a:p>
          <a:p>
            <a:r>
              <a:rPr lang="tr-TR" dirty="0" smtClean="0"/>
              <a:t>sanat etkinliğinde civciv etkinliği yaptırarak ellerinde taşıyacakları civcivleri kendilerinin oluşturmasını sağlayıp bütünleştirilmiş plan olarak da uygulayabilirsiniz</a:t>
            </a:r>
            <a:endParaRPr lang="tr-TR" dirty="0"/>
          </a:p>
        </p:txBody>
      </p:sp>
    </p:spTree>
    <p:extLst>
      <p:ext uri="{BB962C8B-B14F-4D97-AF65-F5344CB8AC3E}">
        <p14:creationId xmlns:p14="http://schemas.microsoft.com/office/powerpoint/2010/main" val="347738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Çamura Batma</a:t>
            </a:r>
            <a:br>
              <a:rPr lang="tr-TR" dirty="0" smtClean="0"/>
            </a:br>
            <a:endParaRPr lang="tr-TR" dirty="0"/>
          </a:p>
        </p:txBody>
      </p:sp>
      <p:sp>
        <p:nvSpPr>
          <p:cNvPr id="3" name="İçerik Yer Tutucusu 2"/>
          <p:cNvSpPr>
            <a:spLocks noGrp="1"/>
          </p:cNvSpPr>
          <p:nvPr>
            <p:ph idx="1"/>
          </p:nvPr>
        </p:nvSpPr>
        <p:spPr/>
        <p:txBody>
          <a:bodyPr/>
          <a:lstStyle/>
          <a:p>
            <a:r>
              <a:rPr lang="tr-TR" dirty="0" smtClean="0"/>
              <a:t>Gruptakilerden bir ebe seçilir. Ebe, gruptakileri kovalar ve dokunduğu kişi donar , bacaklarını ve kollarını iki yana açar. Diğer bir oyuncu , donan kişinin bacakları arasından geçerse onu özgürleştirir</a:t>
            </a:r>
          </a:p>
        </p:txBody>
      </p:sp>
    </p:spTree>
    <p:extLst>
      <p:ext uri="{BB962C8B-B14F-4D97-AF65-F5344CB8AC3E}">
        <p14:creationId xmlns:p14="http://schemas.microsoft.com/office/powerpoint/2010/main" val="4255543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Gazete kapmaca</a:t>
            </a:r>
            <a:br>
              <a:rPr lang="tr-TR" dirty="0" smtClean="0"/>
            </a:br>
            <a:endParaRPr lang="tr-TR" dirty="0"/>
          </a:p>
        </p:txBody>
      </p:sp>
      <p:sp>
        <p:nvSpPr>
          <p:cNvPr id="3" name="İçerik Yer Tutucusu 2"/>
          <p:cNvSpPr>
            <a:spLocks noGrp="1"/>
          </p:cNvSpPr>
          <p:nvPr>
            <p:ph idx="1"/>
          </p:nvPr>
        </p:nvSpPr>
        <p:spPr/>
        <p:txBody>
          <a:bodyPr/>
          <a:lstStyle/>
          <a:p>
            <a:r>
              <a:rPr lang="tr-TR" dirty="0" smtClean="0"/>
              <a:t>Sınıf sayısına göre gruplar üçer , beşer ya da yedişerli ayrılır . Lider her bir grubun önüne bir gazete parçası koyar. Gruplar müzik eşliğinde gazete çevresinde dans ederler . Müzik durunca hızla gazetenin üzerine atlarlar . Gazetenin dışında kalanlar oyundan çıkarlar.</a:t>
            </a:r>
            <a:endParaRPr lang="tr-TR" dirty="0"/>
          </a:p>
        </p:txBody>
      </p:sp>
    </p:spTree>
    <p:extLst>
      <p:ext uri="{BB962C8B-B14F-4D97-AF65-F5344CB8AC3E}">
        <p14:creationId xmlns:p14="http://schemas.microsoft.com/office/powerpoint/2010/main" val="4226598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Tanışma Balonları</a:t>
            </a:r>
            <a:endParaRPr lang="tr-TR" dirty="0"/>
          </a:p>
        </p:txBody>
      </p:sp>
      <p:sp>
        <p:nvSpPr>
          <p:cNvPr id="3" name="İçerik Yer Tutucusu 2"/>
          <p:cNvSpPr>
            <a:spLocks noGrp="1"/>
          </p:cNvSpPr>
          <p:nvPr>
            <p:ph idx="1"/>
          </p:nvPr>
        </p:nvSpPr>
        <p:spPr/>
        <p:txBody>
          <a:bodyPr>
            <a:normAutofit/>
          </a:bodyPr>
          <a:lstStyle/>
          <a:p>
            <a:pPr marL="0" indent="0">
              <a:buNone/>
            </a:pPr>
            <a:r>
              <a:rPr lang="tr-TR" dirty="0" err="1" smtClean="0"/>
              <a:t>Katilimcilar</a:t>
            </a:r>
            <a:r>
              <a:rPr lang="tr-TR" dirty="0" smtClean="0"/>
              <a:t> daire </a:t>
            </a:r>
            <a:r>
              <a:rPr lang="tr-TR" dirty="0" err="1" smtClean="0"/>
              <a:t>olusturacak</a:t>
            </a:r>
            <a:r>
              <a:rPr lang="tr-TR" dirty="0" smtClean="0"/>
              <a:t>  </a:t>
            </a:r>
            <a:r>
              <a:rPr lang="tr-TR" dirty="0"/>
              <a:t>ş</a:t>
            </a:r>
            <a:r>
              <a:rPr lang="tr-TR" dirty="0" smtClean="0"/>
              <a:t>ekilde ayakta dururlar. Her </a:t>
            </a:r>
            <a:r>
              <a:rPr lang="tr-TR" dirty="0" err="1" smtClean="0"/>
              <a:t>katilimci</a:t>
            </a:r>
            <a:r>
              <a:rPr lang="tr-TR" dirty="0" smtClean="0"/>
              <a:t>  </a:t>
            </a:r>
            <a:r>
              <a:rPr lang="tr-TR" dirty="0" err="1" smtClean="0"/>
              <a:t>dagitilan</a:t>
            </a:r>
            <a:r>
              <a:rPr lang="tr-TR" dirty="0" smtClean="0"/>
              <a:t>  </a:t>
            </a:r>
            <a:r>
              <a:rPr lang="tr-TR" dirty="0" err="1" smtClean="0"/>
              <a:t>balonlari</a:t>
            </a:r>
            <a:r>
              <a:rPr lang="tr-TR" dirty="0" smtClean="0"/>
              <a:t>  </a:t>
            </a:r>
            <a:r>
              <a:rPr lang="tr-TR" dirty="0" err="1" smtClean="0"/>
              <a:t>sisirerek</a:t>
            </a:r>
            <a:r>
              <a:rPr lang="tr-TR" dirty="0" smtClean="0"/>
              <a:t> ismini okunacak </a:t>
            </a:r>
            <a:r>
              <a:rPr lang="tr-TR" dirty="0" err="1" smtClean="0"/>
              <a:t>sekilde</a:t>
            </a:r>
            <a:r>
              <a:rPr lang="tr-TR" dirty="0" smtClean="0"/>
              <a:t> balona   yazar. Oyunun </a:t>
            </a:r>
            <a:r>
              <a:rPr lang="tr-TR" dirty="0" err="1" smtClean="0"/>
              <a:t>basinda</a:t>
            </a:r>
            <a:r>
              <a:rPr lang="tr-TR" dirty="0" smtClean="0"/>
              <a:t> </a:t>
            </a:r>
            <a:r>
              <a:rPr lang="tr-TR" dirty="0" err="1" smtClean="0"/>
              <a:t>katilimcilar</a:t>
            </a:r>
            <a:r>
              <a:rPr lang="tr-TR" dirty="0" smtClean="0"/>
              <a:t> </a:t>
            </a:r>
            <a:r>
              <a:rPr lang="tr-TR" dirty="0" err="1" smtClean="0"/>
              <a:t>balonlari</a:t>
            </a:r>
            <a:r>
              <a:rPr lang="tr-TR" dirty="0" smtClean="0"/>
              <a:t> </a:t>
            </a:r>
            <a:r>
              <a:rPr lang="tr-TR" dirty="0" err="1" smtClean="0"/>
              <a:t>kaldirip</a:t>
            </a:r>
            <a:r>
              <a:rPr lang="tr-TR" dirty="0" smtClean="0"/>
              <a:t> isimlerini yüksek sesle söylerler. Gerekli görülürse isimlerini ikinci bir kez  daha söylemeleri istenebilir. Daha sonra </a:t>
            </a:r>
            <a:r>
              <a:rPr lang="tr-TR" dirty="0" err="1" smtClean="0"/>
              <a:t>katilimcilar</a:t>
            </a:r>
            <a:r>
              <a:rPr lang="tr-TR" dirty="0" smtClean="0"/>
              <a:t> </a:t>
            </a:r>
            <a:r>
              <a:rPr lang="tr-TR" dirty="0" err="1" smtClean="0"/>
              <a:t>balonlari</a:t>
            </a:r>
            <a:r>
              <a:rPr lang="tr-TR" dirty="0" smtClean="0"/>
              <a:t> dairenin </a:t>
            </a:r>
            <a:r>
              <a:rPr lang="tr-TR" dirty="0" err="1" smtClean="0"/>
              <a:t>ortasina</a:t>
            </a:r>
            <a:r>
              <a:rPr lang="tr-TR" dirty="0" smtClean="0"/>
              <a:t> atarlar ve oyunu oynatan </a:t>
            </a:r>
            <a:r>
              <a:rPr lang="tr-TR" dirty="0" err="1" smtClean="0"/>
              <a:t>kisinin</a:t>
            </a:r>
            <a:r>
              <a:rPr lang="tr-TR" dirty="0" smtClean="0"/>
              <a:t> komutuyla herkes</a:t>
            </a:r>
          </a:p>
          <a:p>
            <a:pPr marL="0" indent="0">
              <a:buNone/>
            </a:pPr>
            <a:r>
              <a:rPr lang="tr-TR" dirty="0" smtClean="0"/>
              <a:t>ortaya gidip bir balon </a:t>
            </a:r>
            <a:r>
              <a:rPr lang="tr-TR" dirty="0" err="1" smtClean="0"/>
              <a:t>alir</a:t>
            </a:r>
            <a:r>
              <a:rPr lang="tr-TR" dirty="0" smtClean="0"/>
              <a:t>. Amaç 30 saniye içinde balonu sahibine vermektir. 30 saniyenin sonunda herkes kendi balonuna</a:t>
            </a:r>
          </a:p>
          <a:p>
            <a:pPr marL="0" indent="0">
              <a:buNone/>
            </a:pPr>
            <a:r>
              <a:rPr lang="tr-TR" dirty="0" err="1" smtClean="0"/>
              <a:t>ulasamamişsa</a:t>
            </a:r>
            <a:r>
              <a:rPr lang="tr-TR" dirty="0" smtClean="0"/>
              <a:t>  oyun tekrarlanabilir. Böylece </a:t>
            </a:r>
            <a:r>
              <a:rPr lang="tr-TR" dirty="0" err="1" smtClean="0"/>
              <a:t>katilimcilarin</a:t>
            </a:r>
            <a:r>
              <a:rPr lang="tr-TR" dirty="0" smtClean="0"/>
              <a:t> birbirlerinin isimlerini daha iyi </a:t>
            </a:r>
            <a:r>
              <a:rPr lang="tr-TR" dirty="0" err="1" smtClean="0"/>
              <a:t>ögrenmeleri</a:t>
            </a:r>
            <a:r>
              <a:rPr lang="tr-TR" dirty="0" smtClean="0"/>
              <a:t> </a:t>
            </a:r>
            <a:r>
              <a:rPr lang="tr-TR" dirty="0" err="1" smtClean="0"/>
              <a:t>saglanabilir</a:t>
            </a:r>
            <a:r>
              <a:rPr lang="tr-TR" dirty="0" smtClean="0"/>
              <a:t>.</a:t>
            </a:r>
          </a:p>
          <a:p>
            <a:endParaRPr lang="tr-TR" dirty="0"/>
          </a:p>
        </p:txBody>
      </p:sp>
    </p:spTree>
    <p:extLst>
      <p:ext uri="{BB962C8B-B14F-4D97-AF65-F5344CB8AC3E}">
        <p14:creationId xmlns:p14="http://schemas.microsoft.com/office/powerpoint/2010/main" val="3209242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Tuvalet Kağıdı</a:t>
            </a:r>
            <a:endParaRPr lang="tr-TR" dirty="0"/>
          </a:p>
        </p:txBody>
      </p:sp>
      <p:sp>
        <p:nvSpPr>
          <p:cNvPr id="3" name="İçerik Yer Tutucusu 2"/>
          <p:cNvSpPr>
            <a:spLocks noGrp="1"/>
          </p:cNvSpPr>
          <p:nvPr>
            <p:ph idx="1"/>
          </p:nvPr>
        </p:nvSpPr>
        <p:spPr/>
        <p:txBody>
          <a:bodyPr>
            <a:normAutofit/>
          </a:bodyPr>
          <a:lstStyle/>
          <a:p>
            <a:r>
              <a:rPr lang="tr-TR" dirty="0" smtClean="0"/>
              <a:t>Oyunu yöneten </a:t>
            </a:r>
            <a:r>
              <a:rPr lang="tr-TR" dirty="0" err="1" smtClean="0"/>
              <a:t>kisi</a:t>
            </a:r>
            <a:r>
              <a:rPr lang="tr-TR" dirty="0" smtClean="0"/>
              <a:t> yerlerinde oturan </a:t>
            </a:r>
            <a:r>
              <a:rPr lang="tr-TR" dirty="0" err="1" smtClean="0"/>
              <a:t>katilimcilara</a:t>
            </a:r>
            <a:r>
              <a:rPr lang="tr-TR" dirty="0" smtClean="0"/>
              <a:t> bir rulo tuvalet </a:t>
            </a:r>
            <a:r>
              <a:rPr lang="tr-TR" dirty="0" err="1" smtClean="0"/>
              <a:t>kagidini</a:t>
            </a:r>
            <a:r>
              <a:rPr lang="tr-TR" dirty="0" smtClean="0"/>
              <a:t> verir rulodan istedikleri </a:t>
            </a:r>
            <a:r>
              <a:rPr lang="tr-TR" dirty="0" err="1" smtClean="0"/>
              <a:t>sayida</a:t>
            </a:r>
            <a:r>
              <a:rPr lang="tr-TR" dirty="0" smtClean="0"/>
              <a:t> </a:t>
            </a:r>
            <a:r>
              <a:rPr lang="tr-TR" dirty="0" err="1" smtClean="0"/>
              <a:t>parçayi</a:t>
            </a:r>
            <a:r>
              <a:rPr lang="tr-TR" dirty="0" smtClean="0"/>
              <a:t> </a:t>
            </a:r>
            <a:r>
              <a:rPr lang="tr-TR" dirty="0" err="1" smtClean="0"/>
              <a:t>koparip</a:t>
            </a:r>
            <a:r>
              <a:rPr lang="tr-TR" dirty="0" smtClean="0"/>
              <a:t> </a:t>
            </a:r>
            <a:r>
              <a:rPr lang="tr-TR" dirty="0" err="1" smtClean="0"/>
              <a:t>almalarini</a:t>
            </a:r>
            <a:endParaRPr lang="tr-TR" dirty="0" smtClean="0"/>
          </a:p>
          <a:p>
            <a:r>
              <a:rPr lang="tr-TR" dirty="0" smtClean="0"/>
              <a:t>ister. Herkes </a:t>
            </a:r>
            <a:r>
              <a:rPr lang="tr-TR" dirty="0" err="1" smtClean="0"/>
              <a:t>kagitlarini</a:t>
            </a:r>
            <a:r>
              <a:rPr lang="tr-TR" dirty="0" smtClean="0"/>
              <a:t> </a:t>
            </a:r>
            <a:r>
              <a:rPr lang="tr-TR" dirty="0" err="1" smtClean="0"/>
              <a:t>aldiktan</a:t>
            </a:r>
            <a:r>
              <a:rPr lang="tr-TR" dirty="0" smtClean="0"/>
              <a:t> sonra, oyunu yöneten </a:t>
            </a:r>
            <a:r>
              <a:rPr lang="tr-TR" dirty="0" err="1" smtClean="0"/>
              <a:t>kisi</a:t>
            </a:r>
            <a:r>
              <a:rPr lang="tr-TR" dirty="0" smtClean="0"/>
              <a:t> </a:t>
            </a:r>
            <a:r>
              <a:rPr lang="tr-TR" dirty="0" err="1" smtClean="0"/>
              <a:t>sirayla</a:t>
            </a:r>
            <a:r>
              <a:rPr lang="tr-TR" dirty="0" smtClean="0"/>
              <a:t> her </a:t>
            </a:r>
            <a:r>
              <a:rPr lang="tr-TR" dirty="0" err="1" smtClean="0"/>
              <a:t>katilimcidan</a:t>
            </a:r>
            <a:r>
              <a:rPr lang="tr-TR" dirty="0" smtClean="0"/>
              <a:t> </a:t>
            </a:r>
            <a:r>
              <a:rPr lang="tr-TR" dirty="0" err="1" smtClean="0"/>
              <a:t>koparttigi</a:t>
            </a:r>
            <a:r>
              <a:rPr lang="tr-TR" dirty="0" smtClean="0"/>
              <a:t> </a:t>
            </a:r>
            <a:r>
              <a:rPr lang="tr-TR" dirty="0" err="1" smtClean="0"/>
              <a:t>kagit</a:t>
            </a:r>
            <a:r>
              <a:rPr lang="tr-TR" dirty="0" smtClean="0"/>
              <a:t> </a:t>
            </a:r>
            <a:r>
              <a:rPr lang="tr-TR" dirty="0" err="1" smtClean="0"/>
              <a:t>parçalarinin</a:t>
            </a:r>
            <a:r>
              <a:rPr lang="tr-TR" dirty="0" smtClean="0"/>
              <a:t> </a:t>
            </a:r>
            <a:r>
              <a:rPr lang="tr-TR" dirty="0" err="1" smtClean="0"/>
              <a:t>sayisi</a:t>
            </a:r>
            <a:r>
              <a:rPr lang="tr-TR" dirty="0" smtClean="0"/>
              <a:t> kadar kendi</a:t>
            </a:r>
          </a:p>
          <a:p>
            <a:r>
              <a:rPr lang="tr-TR" dirty="0" err="1" smtClean="0"/>
              <a:t>hakkinda</a:t>
            </a:r>
            <a:r>
              <a:rPr lang="tr-TR" dirty="0" smtClean="0"/>
              <a:t> </a:t>
            </a:r>
            <a:r>
              <a:rPr lang="tr-TR" dirty="0" err="1" smtClean="0"/>
              <a:t>birseyler</a:t>
            </a:r>
            <a:r>
              <a:rPr lang="tr-TR" dirty="0" smtClean="0"/>
              <a:t> söylemesini ister. Her </a:t>
            </a:r>
            <a:r>
              <a:rPr lang="tr-TR" dirty="0" err="1" smtClean="0"/>
              <a:t>katilimcinin</a:t>
            </a:r>
            <a:r>
              <a:rPr lang="tr-TR" dirty="0" smtClean="0"/>
              <a:t> kendi </a:t>
            </a:r>
            <a:r>
              <a:rPr lang="tr-TR" dirty="0" err="1" smtClean="0"/>
              <a:t>hakkinda</a:t>
            </a:r>
            <a:r>
              <a:rPr lang="tr-TR" dirty="0" smtClean="0"/>
              <a:t> en az bir </a:t>
            </a:r>
            <a:r>
              <a:rPr lang="tr-TR" dirty="0" err="1" smtClean="0"/>
              <a:t>seyi</a:t>
            </a:r>
            <a:r>
              <a:rPr lang="tr-TR" dirty="0" smtClean="0"/>
              <a:t> </a:t>
            </a:r>
            <a:r>
              <a:rPr lang="tr-TR" dirty="0" err="1" smtClean="0"/>
              <a:t>diger</a:t>
            </a:r>
            <a:r>
              <a:rPr lang="tr-TR" dirty="0" smtClean="0"/>
              <a:t> </a:t>
            </a:r>
            <a:r>
              <a:rPr lang="tr-TR" dirty="0" err="1" smtClean="0"/>
              <a:t>katilimcilarla</a:t>
            </a:r>
            <a:r>
              <a:rPr lang="tr-TR" dirty="0" smtClean="0"/>
              <a:t> </a:t>
            </a:r>
            <a:r>
              <a:rPr lang="tr-TR" dirty="0" err="1" smtClean="0"/>
              <a:t>paylasmasiyla</a:t>
            </a:r>
            <a:endParaRPr lang="tr-TR" dirty="0" smtClean="0"/>
          </a:p>
          <a:p>
            <a:r>
              <a:rPr lang="tr-TR" dirty="0" err="1" smtClean="0"/>
              <a:t>katilimcilarin</a:t>
            </a:r>
            <a:r>
              <a:rPr lang="tr-TR" dirty="0" smtClean="0"/>
              <a:t> birbirlerini daha iyi </a:t>
            </a:r>
            <a:r>
              <a:rPr lang="tr-TR" dirty="0" err="1" smtClean="0"/>
              <a:t>tanimalarii</a:t>
            </a:r>
            <a:r>
              <a:rPr lang="tr-TR" dirty="0" smtClean="0"/>
              <a:t> ve daha </a:t>
            </a:r>
            <a:r>
              <a:rPr lang="tr-TR" dirty="0" err="1" smtClean="0"/>
              <a:t>yakin</a:t>
            </a:r>
            <a:r>
              <a:rPr lang="tr-TR" dirty="0" smtClean="0"/>
              <a:t> </a:t>
            </a:r>
            <a:r>
              <a:rPr lang="tr-TR" dirty="0" err="1" smtClean="0"/>
              <a:t>iliskiler</a:t>
            </a:r>
            <a:r>
              <a:rPr lang="tr-TR" dirty="0" smtClean="0"/>
              <a:t> </a:t>
            </a:r>
            <a:r>
              <a:rPr lang="tr-TR" dirty="0" err="1" smtClean="0"/>
              <a:t>kurmalari</a:t>
            </a:r>
            <a:r>
              <a:rPr lang="tr-TR" dirty="0" smtClean="0"/>
              <a:t> </a:t>
            </a:r>
            <a:r>
              <a:rPr lang="tr-TR" dirty="0" err="1" smtClean="0"/>
              <a:t>saglanabilir</a:t>
            </a:r>
            <a:r>
              <a:rPr lang="tr-TR" dirty="0" smtClean="0"/>
              <a:t>.</a:t>
            </a:r>
            <a:endParaRPr lang="tr-TR" dirty="0"/>
          </a:p>
        </p:txBody>
      </p:sp>
    </p:spTree>
    <p:extLst>
      <p:ext uri="{BB962C8B-B14F-4D97-AF65-F5344CB8AC3E}">
        <p14:creationId xmlns:p14="http://schemas.microsoft.com/office/powerpoint/2010/main" val="1467834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Kafesteki Kuş</a:t>
            </a:r>
            <a:br>
              <a:rPr lang="tr-TR" dirty="0" smtClean="0"/>
            </a:br>
            <a:endParaRPr lang="tr-TR" dirty="0"/>
          </a:p>
        </p:txBody>
      </p:sp>
      <p:sp>
        <p:nvSpPr>
          <p:cNvPr id="3" name="İçerik Yer Tutucusu 2"/>
          <p:cNvSpPr>
            <a:spLocks noGrp="1"/>
          </p:cNvSpPr>
          <p:nvPr>
            <p:ph idx="1"/>
          </p:nvPr>
        </p:nvSpPr>
        <p:spPr/>
        <p:txBody>
          <a:bodyPr>
            <a:normAutofit/>
          </a:bodyPr>
          <a:lstStyle/>
          <a:p>
            <a:r>
              <a:rPr lang="tr-TR" dirty="0" smtClean="0"/>
              <a:t>Grup , bir halka oluşturur. Grup çok büyükse iki halka olabilir. Her halkanın ortasına bir ebe girer ve halkayı yarıp kaçmaya çalışır. Ancak el ele tutuşan oyuncular ebenin alttan yada üstten kaçmasını engellemek için kollarını aşağı yukarı hareket ettirir. Engellenemeyen ve halkadan kaçan oyunca yeni bir ebe seçer. </a:t>
            </a:r>
          </a:p>
          <a:p>
            <a:r>
              <a:rPr lang="tr-TR" dirty="0" smtClean="0"/>
              <a:t>Dikkat işareti kısa bir süre beklenileceğini ifade etmektir.</a:t>
            </a:r>
            <a:endParaRPr lang="tr-TR" dirty="0"/>
          </a:p>
        </p:txBody>
      </p:sp>
    </p:spTree>
    <p:extLst>
      <p:ext uri="{BB962C8B-B14F-4D97-AF65-F5344CB8AC3E}">
        <p14:creationId xmlns:p14="http://schemas.microsoft.com/office/powerpoint/2010/main" val="3322844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Kurt Baba</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Şarkı:</a:t>
            </a:r>
          </a:p>
          <a:p>
            <a:endParaRPr lang="tr-TR" dirty="0" smtClean="0"/>
          </a:p>
          <a:p>
            <a:pPr marL="0" indent="0">
              <a:buNone/>
            </a:pPr>
            <a:r>
              <a:rPr lang="tr-TR" dirty="0" smtClean="0"/>
              <a:t>Ormanda gezer iken</a:t>
            </a:r>
          </a:p>
          <a:p>
            <a:endParaRPr lang="tr-TR" dirty="0" smtClean="0"/>
          </a:p>
          <a:p>
            <a:pPr marL="0" indent="0">
              <a:buNone/>
            </a:pPr>
            <a:r>
              <a:rPr lang="tr-TR" dirty="0" smtClean="0"/>
              <a:t>Kurt Baba’ya rastlar iken</a:t>
            </a:r>
          </a:p>
          <a:p>
            <a:endParaRPr lang="tr-TR" dirty="0" smtClean="0"/>
          </a:p>
          <a:p>
            <a:pPr marL="0" indent="0">
              <a:buNone/>
            </a:pPr>
            <a:r>
              <a:rPr lang="tr-TR" dirty="0" smtClean="0"/>
              <a:t>Kurt Baba, Kurt Baba ne yapıyorsun?</a:t>
            </a:r>
          </a:p>
          <a:p>
            <a:endParaRPr lang="tr-TR" dirty="0" smtClean="0"/>
          </a:p>
          <a:p>
            <a:r>
              <a:rPr lang="tr-TR" dirty="0" smtClean="0"/>
              <a:t>Daire şeklinde el ele tutuşarak bu şarkıyı söyleyen öğrenciler ebeye, yani Kurt Baba’ya veya Kurt </a:t>
            </a:r>
            <a:r>
              <a:rPr lang="tr-TR" dirty="0" err="1" smtClean="0"/>
              <a:t>Anne’ye</a:t>
            </a:r>
            <a:r>
              <a:rPr lang="tr-TR" dirty="0" smtClean="0"/>
              <a:t> ne yaptığını sorarlar. Kurt Baba değişik biçimlerde cevap verir. Örneğin, oyun oynuyorum, yemek yiyorum, dişlerimi fırçalıyorum </a:t>
            </a:r>
            <a:r>
              <a:rPr lang="tr-TR" dirty="0" err="1" smtClean="0"/>
              <a:t>vb</a:t>
            </a:r>
            <a:r>
              <a:rPr lang="tr-TR" dirty="0" smtClean="0"/>
              <a:t>… Ebenin cevabına göre ebe taklit edilir ve “kolay gelsin, afiyet olsun” gibi nidalar kullanılır. Ebe en sonunda “sizi yiyeceğim” dediğinde herkes kaçar. Kurt Baba onları yakalamaya çalışır. Yakaladığı kişi ebe olur.</a:t>
            </a:r>
            <a:endParaRPr lang="tr-TR" dirty="0"/>
          </a:p>
        </p:txBody>
      </p:sp>
    </p:spTree>
    <p:extLst>
      <p:ext uri="{BB962C8B-B14F-4D97-AF65-F5344CB8AC3E}">
        <p14:creationId xmlns:p14="http://schemas.microsoft.com/office/powerpoint/2010/main" val="1546003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Tilki Saat Kaç?</a:t>
            </a:r>
            <a:endParaRPr lang="tr-TR" dirty="0"/>
          </a:p>
        </p:txBody>
      </p:sp>
      <p:sp>
        <p:nvSpPr>
          <p:cNvPr id="3" name="İçerik Yer Tutucusu 2"/>
          <p:cNvSpPr>
            <a:spLocks noGrp="1"/>
          </p:cNvSpPr>
          <p:nvPr>
            <p:ph idx="1"/>
          </p:nvPr>
        </p:nvSpPr>
        <p:spPr/>
        <p:txBody>
          <a:bodyPr>
            <a:normAutofit/>
          </a:bodyPr>
          <a:lstStyle/>
          <a:p>
            <a:r>
              <a:rPr lang="tr-TR" dirty="0" smtClean="0"/>
              <a:t>Öğrencilerden bir kişi seçilerek tilki, yani ebe olur. Diğer öğrenciler tilkinin karşısına tek sıra halinde dizilirler. Her öğrenci ayrı ayrı, “Tilki </a:t>
            </a:r>
            <a:r>
              <a:rPr lang="tr-TR" dirty="0" err="1" smtClean="0"/>
              <a:t>tilki</a:t>
            </a:r>
            <a:r>
              <a:rPr lang="tr-TR" dirty="0" smtClean="0"/>
              <a:t> saat kaç?” diye sorar. Arkası dönük olan ebenin verdiği cevaba göre, diğer çocuklar adım atarak ebeye yaklaşmaya çalışır. Örneğin saat beş ise beş adım, üç ise üç adım vb. Ebe kendisine yaklaşan arkadaşlarını hareket halindeyken yakalamaya çalışır. Yakalarsa yakaladığı öğrenci ebe olur. Ebe, “yemek vakti” dediği zaman herkes ebeden kurtulmak için kaçar. Bu oyunda, küçük yaştaki öğrencilere sayılar, büyük-küçük, ileri-geri gibi kavramlar öğretilebilir.</a:t>
            </a:r>
            <a:endParaRPr lang="tr-TR" dirty="0"/>
          </a:p>
        </p:txBody>
      </p:sp>
    </p:spTree>
    <p:extLst>
      <p:ext uri="{BB962C8B-B14F-4D97-AF65-F5344CB8AC3E}">
        <p14:creationId xmlns:p14="http://schemas.microsoft.com/office/powerpoint/2010/main" val="2721365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Kurt-Kuzu</a:t>
            </a:r>
            <a:endParaRPr lang="tr-TR" dirty="0"/>
          </a:p>
        </p:txBody>
      </p:sp>
      <p:sp>
        <p:nvSpPr>
          <p:cNvPr id="3" name="İçerik Yer Tutucusu 2"/>
          <p:cNvSpPr>
            <a:spLocks noGrp="1"/>
          </p:cNvSpPr>
          <p:nvPr>
            <p:ph idx="1"/>
          </p:nvPr>
        </p:nvSpPr>
        <p:spPr/>
        <p:txBody>
          <a:bodyPr/>
          <a:lstStyle/>
          <a:p>
            <a:r>
              <a:rPr lang="tr-TR" dirty="0" smtClean="0"/>
              <a:t>Sınıf ikiye ayrılır. Yere tebeşirle kurtların ve kuzuların bölgeleri çizilir. Bir grup kurt olur diğer grup da kuzu olur. Kurtlar kuzuları, ancak ve ancak kendi bölgelerinden çıktıkları zaman yakalayabilirler. Kuzular ise söyledikleri nidalarla kurtları “kızdırırlar” ve yakalanmamaya çalışırlar. Kuzular bitene ya da kurtlar yorulana kadar oyun devam eder. Aynı oyun hırsız-polis şeklinde de oynanabilir.</a:t>
            </a:r>
            <a:endParaRPr lang="tr-TR" dirty="0"/>
          </a:p>
        </p:txBody>
      </p:sp>
    </p:spTree>
    <p:extLst>
      <p:ext uri="{BB962C8B-B14F-4D97-AF65-F5344CB8AC3E}">
        <p14:creationId xmlns:p14="http://schemas.microsoft.com/office/powerpoint/2010/main" val="3990999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Eşya </a:t>
            </a:r>
            <a:r>
              <a:rPr lang="tr-TR" dirty="0" err="1" smtClean="0"/>
              <a:t>Saklamaca</a:t>
            </a:r>
            <a:endParaRPr lang="tr-TR" dirty="0"/>
          </a:p>
        </p:txBody>
      </p:sp>
      <p:sp>
        <p:nvSpPr>
          <p:cNvPr id="3" name="İçerik Yer Tutucusu 2"/>
          <p:cNvSpPr>
            <a:spLocks noGrp="1"/>
          </p:cNvSpPr>
          <p:nvPr>
            <p:ph idx="1"/>
          </p:nvPr>
        </p:nvSpPr>
        <p:spPr/>
        <p:txBody>
          <a:bodyPr/>
          <a:lstStyle/>
          <a:p>
            <a:r>
              <a:rPr lang="tr-TR" dirty="0" smtClean="0"/>
              <a:t> Bir kişi sınıftan dışarı çıkar, diğerleri ortak karar vererek dışarı çıkana ait olan bir nesneyi saklarlar. Sınıftakiler ebeyi “sıcak”, “soğuk” ve “ılık” diyerek hedefe yönlendirmeye, bazen de şaşırtmaya çalışırlar.</a:t>
            </a:r>
            <a:endParaRPr lang="tr-TR" dirty="0"/>
          </a:p>
        </p:txBody>
      </p:sp>
    </p:spTree>
    <p:extLst>
      <p:ext uri="{BB962C8B-B14F-4D97-AF65-F5344CB8AC3E}">
        <p14:creationId xmlns:p14="http://schemas.microsoft.com/office/powerpoint/2010/main" val="1070495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Kimin Sesi?</a:t>
            </a:r>
            <a:endParaRPr lang="tr-TR" dirty="0"/>
          </a:p>
        </p:txBody>
      </p:sp>
      <p:sp>
        <p:nvSpPr>
          <p:cNvPr id="3" name="İçerik Yer Tutucusu 2"/>
          <p:cNvSpPr>
            <a:spLocks noGrp="1"/>
          </p:cNvSpPr>
          <p:nvPr>
            <p:ph idx="1"/>
          </p:nvPr>
        </p:nvSpPr>
        <p:spPr/>
        <p:txBody>
          <a:bodyPr/>
          <a:lstStyle/>
          <a:p>
            <a:r>
              <a:rPr lang="tr-TR" dirty="0" smtClean="0"/>
              <a:t>Sınıftan bir ebe seçilir ve gözleri bağlanır. Ebe gözleri bağlı haldeyken öğretmenin seçtiği öğrenciler seslerini değiştirerek konuşur ya da hayvan taklitleri yaparlar. Ebe konuşanın hangi arkadaşı olduğunu bulmaya çalışır. Bulduğu takdirde bulduğu kişi ebe olur. Oyunun ilerleyen aşamalarında konuşan kişi sayısını artırmak ve öğrencileri doğaçlama yapmaya teşvik etmek de mümkündür.</a:t>
            </a:r>
            <a:endParaRPr lang="tr-TR" dirty="0"/>
          </a:p>
        </p:txBody>
      </p:sp>
    </p:spTree>
    <p:extLst>
      <p:ext uri="{BB962C8B-B14F-4D97-AF65-F5344CB8AC3E}">
        <p14:creationId xmlns:p14="http://schemas.microsoft.com/office/powerpoint/2010/main" val="10200083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Top Kimde?</a:t>
            </a:r>
            <a:endParaRPr lang="tr-TR" dirty="0"/>
          </a:p>
        </p:txBody>
      </p:sp>
      <p:sp>
        <p:nvSpPr>
          <p:cNvPr id="3" name="İçerik Yer Tutucusu 2"/>
          <p:cNvSpPr>
            <a:spLocks noGrp="1"/>
          </p:cNvSpPr>
          <p:nvPr>
            <p:ph idx="1"/>
          </p:nvPr>
        </p:nvSpPr>
        <p:spPr/>
        <p:txBody>
          <a:bodyPr/>
          <a:lstStyle/>
          <a:p>
            <a:r>
              <a:rPr lang="tr-TR" dirty="0" smtClean="0"/>
              <a:t>Öğretmen öğrencileri karşılıklı iki gruba ayırır. Öğretmen bir gruptaki öğrencilerden birine avuç içine sığacak büyüklükte bir top verir. Topun olduğu gruptaki öğrenciler topun kimde olduğunu belli etmemeye, karşı gruptakiler ise topun kimde olduğunu bilmeye çalışırlar.</a:t>
            </a:r>
            <a:endParaRPr lang="tr-TR" dirty="0"/>
          </a:p>
        </p:txBody>
      </p:sp>
    </p:spTree>
    <p:extLst>
      <p:ext uri="{BB962C8B-B14F-4D97-AF65-F5344CB8AC3E}">
        <p14:creationId xmlns:p14="http://schemas.microsoft.com/office/powerpoint/2010/main" val="2703676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Sıra oluşturma</a:t>
            </a:r>
            <a:br>
              <a:rPr lang="tr-TR" dirty="0" smtClean="0"/>
            </a:br>
            <a:endParaRPr lang="tr-TR" dirty="0"/>
          </a:p>
        </p:txBody>
      </p:sp>
      <p:sp>
        <p:nvSpPr>
          <p:cNvPr id="3" name="İçerik Yer Tutucusu 2"/>
          <p:cNvSpPr>
            <a:spLocks noGrp="1"/>
          </p:cNvSpPr>
          <p:nvPr>
            <p:ph idx="1"/>
          </p:nvPr>
        </p:nvSpPr>
        <p:spPr/>
        <p:txBody>
          <a:bodyPr/>
          <a:lstStyle/>
          <a:p>
            <a:r>
              <a:rPr lang="tr-TR" dirty="0" smtClean="0"/>
              <a:t>Örneğin ; cadde de karşıdan karşıya geçerken, birbirini hiç tanımayan birçok insan aynı anda trafik lambasında ki yeşil ışığın yanmasını bekler . Bankada emekli maaşı almak için insanlar sıraya girerler. ' başka hangi durumlarda buna benzer davranışlar gösterip birlikte hareket ederiz? ' sorusu sorulabilir.</a:t>
            </a:r>
            <a:endParaRPr lang="tr-TR" dirty="0"/>
          </a:p>
        </p:txBody>
      </p:sp>
    </p:spTree>
    <p:extLst>
      <p:ext uri="{BB962C8B-B14F-4D97-AF65-F5344CB8AC3E}">
        <p14:creationId xmlns:p14="http://schemas.microsoft.com/office/powerpoint/2010/main" val="1779611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	</a:t>
            </a:r>
            <a:r>
              <a:rPr lang="tr-TR" dirty="0" smtClean="0"/>
              <a:t>	Kuşlar Uçar….</a:t>
            </a:r>
          </a:p>
          <a:p>
            <a:pPr marL="0" indent="0">
              <a:buNone/>
            </a:pPr>
            <a:r>
              <a:rPr lang="tr-TR" dirty="0"/>
              <a:t>	</a:t>
            </a:r>
            <a:r>
              <a:rPr lang="tr-TR" dirty="0" smtClean="0"/>
              <a:t>Balıklar Yüzer</a:t>
            </a:r>
          </a:p>
          <a:p>
            <a:pPr marL="0" indent="0">
              <a:buNone/>
            </a:pPr>
            <a:r>
              <a:rPr lang="tr-TR" dirty="0" smtClean="0"/>
              <a:t>Çocuklar Oynar……..</a:t>
            </a:r>
            <a:endParaRPr lang="tr-TR" dirty="0"/>
          </a:p>
        </p:txBody>
      </p:sp>
    </p:spTree>
    <p:extLst>
      <p:ext uri="{BB962C8B-B14F-4D97-AF65-F5344CB8AC3E}">
        <p14:creationId xmlns:p14="http://schemas.microsoft.com/office/powerpoint/2010/main" val="2179458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Sessiz film</a:t>
            </a:r>
            <a:br>
              <a:rPr lang="tr-TR" dirty="0" smtClean="0"/>
            </a:br>
            <a:endParaRPr lang="tr-TR" dirty="0"/>
          </a:p>
        </p:txBody>
      </p:sp>
      <p:sp>
        <p:nvSpPr>
          <p:cNvPr id="3" name="İçerik Yer Tutucusu 2"/>
          <p:cNvSpPr>
            <a:spLocks noGrp="1"/>
          </p:cNvSpPr>
          <p:nvPr>
            <p:ph idx="1"/>
          </p:nvPr>
        </p:nvSpPr>
        <p:spPr/>
        <p:txBody>
          <a:bodyPr/>
          <a:lstStyle/>
          <a:p>
            <a:r>
              <a:rPr lang="tr-TR" dirty="0" smtClean="0"/>
              <a:t>Grup , yarım çember biçiminde oturur. Öğretmen , gruptan bir kişi çağırıp kulağına bir sözcük , bir kitap adı veya bir film adı söyler ; ondan ses kullanmadan canlandırmasını ister.</a:t>
            </a:r>
            <a:endParaRPr lang="tr-TR" dirty="0"/>
          </a:p>
        </p:txBody>
      </p:sp>
    </p:spTree>
    <p:extLst>
      <p:ext uri="{BB962C8B-B14F-4D97-AF65-F5344CB8AC3E}">
        <p14:creationId xmlns:p14="http://schemas.microsoft.com/office/powerpoint/2010/main" val="290171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Mevsimler</a:t>
            </a:r>
            <a:endParaRPr lang="tr-TR" dirty="0"/>
          </a:p>
        </p:txBody>
      </p:sp>
      <p:sp>
        <p:nvSpPr>
          <p:cNvPr id="3" name="İçerik Yer Tutucusu 2"/>
          <p:cNvSpPr>
            <a:spLocks noGrp="1"/>
          </p:cNvSpPr>
          <p:nvPr>
            <p:ph idx="1"/>
          </p:nvPr>
        </p:nvSpPr>
        <p:spPr>
          <a:xfrm>
            <a:off x="251520" y="1196752"/>
            <a:ext cx="8435280" cy="4929411"/>
          </a:xfrm>
        </p:spPr>
        <p:txBody>
          <a:bodyPr>
            <a:normAutofit fontScale="55000" lnSpcReduction="20000"/>
          </a:bodyPr>
          <a:lstStyle/>
          <a:p>
            <a:pPr marL="0" indent="0">
              <a:buNone/>
            </a:pPr>
            <a:r>
              <a:rPr lang="tr-TR" dirty="0" smtClean="0"/>
              <a:t>1- Çocuklar yarım daire şeklinde otururlar.</a:t>
            </a:r>
          </a:p>
          <a:p>
            <a:pPr marL="0" indent="0">
              <a:buNone/>
            </a:pPr>
            <a:r>
              <a:rPr lang="tr-TR" dirty="0" smtClean="0"/>
              <a:t>2- Eğitimci yeşil örtüyü alarak çocuklara ne renk olduğunu sorar.</a:t>
            </a:r>
          </a:p>
          <a:p>
            <a:pPr marL="0" indent="0">
              <a:buNone/>
            </a:pPr>
            <a:r>
              <a:rPr lang="tr-TR" dirty="0" smtClean="0"/>
              <a:t>3- Yeşil cevabı aldıktan sonra eğitimci gözlerimizi kapatalım ve "kendimizi ilkbahar mevsiminde piknikte, yemyeşil çimenlerin üzerinde oturuyor olarak düşünelim" der.</a:t>
            </a:r>
          </a:p>
          <a:p>
            <a:pPr marL="0" indent="0">
              <a:buNone/>
            </a:pPr>
            <a:r>
              <a:rPr lang="tr-TR" dirty="0" smtClean="0"/>
              <a:t>4- Çeşitli sesleri ve doğadaki farklı kokuları söyleyerek çocukları yönlendirir.(kuş sesi, dere sesi, çimen kokusu, çiçek kokusu, toprak kokusu vb.)</a:t>
            </a:r>
          </a:p>
          <a:p>
            <a:pPr marL="0" indent="0">
              <a:buNone/>
            </a:pPr>
            <a:r>
              <a:rPr lang="tr-TR" dirty="0" smtClean="0"/>
              <a:t>5- Eğitimci şu yönergeleri verir: "ip atlayalım.", "top oynayalım."</a:t>
            </a:r>
          </a:p>
          <a:p>
            <a:pPr marL="0" indent="0">
              <a:buNone/>
            </a:pPr>
            <a:r>
              <a:rPr lang="tr-TR" dirty="0" smtClean="0"/>
              <a:t>6- "Yağmur başladı!" yönergesini verir. çocuklar minderlere geçerler. yağmurun dinmesini beklerler.</a:t>
            </a:r>
          </a:p>
          <a:p>
            <a:pPr marL="0" indent="0">
              <a:buNone/>
            </a:pPr>
            <a:r>
              <a:rPr lang="tr-TR" dirty="0" smtClean="0"/>
              <a:t>7- Yeşil örtü kaldırılır. yağmur diner, günler geçer havalar ısınır. yaz mevsimi gelmiştir.</a:t>
            </a:r>
          </a:p>
          <a:p>
            <a:pPr marL="0" indent="0">
              <a:buNone/>
            </a:pPr>
            <a:r>
              <a:rPr lang="tr-TR" dirty="0" smtClean="0"/>
              <a:t>8- Eğitimci "haydi şimdi yüzmek için denize girelim." der. mavi örtüyü yere serer.</a:t>
            </a:r>
          </a:p>
          <a:p>
            <a:pPr marL="0" indent="0">
              <a:buNone/>
            </a:pPr>
            <a:r>
              <a:rPr lang="tr-TR" dirty="0" smtClean="0"/>
              <a:t>9- Çocuklar farklı şekillerde yüzerler (yüzüstü, sırt üstü, ileri-geri vb.)</a:t>
            </a:r>
          </a:p>
          <a:p>
            <a:pPr marL="0" indent="0">
              <a:buNone/>
            </a:pPr>
            <a:r>
              <a:rPr lang="tr-TR" dirty="0" smtClean="0"/>
              <a:t>10- Sonra kızgın kumlardan </a:t>
            </a:r>
            <a:r>
              <a:rPr lang="tr-TR" dirty="0" err="1" smtClean="0"/>
              <a:t>hplaya</a:t>
            </a:r>
            <a:r>
              <a:rPr lang="tr-TR" dirty="0" smtClean="0"/>
              <a:t> zıplaya geçilir.</a:t>
            </a:r>
          </a:p>
          <a:p>
            <a:pPr marL="0" indent="0">
              <a:buNone/>
            </a:pPr>
            <a:r>
              <a:rPr lang="tr-TR" dirty="0" smtClean="0"/>
              <a:t>11- Tatil sona ermiş ve okullar açılmıştır. havalar soğumaya, yağmurlar yağmaya başlamıştır. sonbahar mevsimi gelmiştir.</a:t>
            </a:r>
          </a:p>
          <a:p>
            <a:pPr marL="0" indent="0">
              <a:buNone/>
            </a:pPr>
            <a:r>
              <a:rPr lang="tr-TR" dirty="0" smtClean="0"/>
              <a:t>12- Eğitimci sarı örtüyü sererek "herkes şemsiyelerini açsın, su birikintilerine basmadan yürüsün." yönergesini verir.</a:t>
            </a:r>
          </a:p>
          <a:p>
            <a:pPr marL="0" indent="0">
              <a:buNone/>
            </a:pPr>
            <a:r>
              <a:rPr lang="tr-TR" dirty="0" smtClean="0"/>
              <a:t>13- Rüzgar kuvvetli esmektedir ve şemsiyelerini kuvvetli utmaları gerekir.</a:t>
            </a:r>
          </a:p>
          <a:p>
            <a:pPr marL="0" indent="0">
              <a:buNone/>
            </a:pPr>
            <a:r>
              <a:rPr lang="tr-TR" dirty="0" smtClean="0"/>
              <a:t>14- Ağaçlar yapraklarını dökmüştür. onların üzerinde çıtır çıtır yürümek çok güzeldir.</a:t>
            </a:r>
          </a:p>
          <a:p>
            <a:pPr marL="0" indent="0">
              <a:buNone/>
            </a:pPr>
            <a:r>
              <a:rPr lang="tr-TR" dirty="0" smtClean="0"/>
              <a:t>15- Eğitimci son olarak "bembeyaz </a:t>
            </a:r>
            <a:r>
              <a:rPr lang="tr-TR" dirty="0" err="1" smtClean="0"/>
              <a:t>bişey</a:t>
            </a:r>
            <a:r>
              <a:rPr lang="tr-TR" dirty="0" smtClean="0"/>
              <a:t> yağıyor." der. kar cevabını alınca beyaz örtüyü serer.</a:t>
            </a:r>
          </a:p>
          <a:p>
            <a:pPr marL="0" indent="0">
              <a:buNone/>
            </a:pPr>
            <a:r>
              <a:rPr lang="tr-TR" dirty="0" smtClean="0"/>
              <a:t>16- Kartopu oynamak için sıkıca giyinerek dışarı çıkarlar.</a:t>
            </a:r>
          </a:p>
          <a:p>
            <a:pPr marL="0" indent="0">
              <a:buNone/>
            </a:pPr>
            <a:r>
              <a:rPr lang="tr-TR" dirty="0" smtClean="0"/>
              <a:t>17- Kartopu oynadıktan sonra bir arkadaşlarını beyaz örtüye sararak, kafasına şapka, boynuna atkı ve eline süpürge takarlar.</a:t>
            </a:r>
          </a:p>
          <a:p>
            <a:pPr marL="0" indent="0">
              <a:buNone/>
            </a:pPr>
            <a:r>
              <a:rPr lang="tr-TR" dirty="0" smtClean="0"/>
              <a:t>18- Hep birlikte kardan adam şarkısı söylerler.</a:t>
            </a:r>
            <a:endParaRPr lang="tr-TR" dirty="0"/>
          </a:p>
        </p:txBody>
      </p:sp>
    </p:spTree>
    <p:extLst>
      <p:ext uri="{BB962C8B-B14F-4D97-AF65-F5344CB8AC3E}">
        <p14:creationId xmlns:p14="http://schemas.microsoft.com/office/powerpoint/2010/main" val="102332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Grup Fotoğrafı</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Çocuklar üçer kişilik gruplara ayrılır ve her gruba bir olay ya da durum </a:t>
            </a:r>
            <a:r>
              <a:rPr lang="tr-TR" dirty="0" err="1" smtClean="0"/>
              <a:t>söylenir.Ve</a:t>
            </a:r>
            <a:r>
              <a:rPr lang="tr-TR" dirty="0" smtClean="0"/>
              <a:t> çocuklar bu durum yada olayı canlandırarak poz verirler. Öğretmen de temsili bir fotoğraf makinesi ile onların resimlerini çeker.</a:t>
            </a:r>
          </a:p>
          <a:p>
            <a:r>
              <a:rPr lang="tr-TR" dirty="0" smtClean="0"/>
              <a:t>Daha sonra gerçekleştirilen bu drama hakkında konuşularak çocukların neler hissettikleri, neleri canlandırdıkları, nerelerde zorlandıkları vb. konuşulur. Ardından da çocuklardan canlandırdığı rolü resmetmeleri istenir ve renkli kartonlardan çerçeveler hazırlanarak bu resimler sergilenir.</a:t>
            </a:r>
          </a:p>
          <a:p>
            <a:endParaRPr lang="tr-TR" dirty="0" smtClean="0"/>
          </a:p>
          <a:p>
            <a:r>
              <a:rPr lang="tr-TR" dirty="0" smtClean="0"/>
              <a:t>canlandırılabilecek örnek durumlar:</a:t>
            </a:r>
          </a:p>
          <a:p>
            <a:r>
              <a:rPr lang="tr-TR" dirty="0" smtClean="0"/>
              <a:t>- lokantada yemek yiyenler</a:t>
            </a:r>
          </a:p>
          <a:p>
            <a:r>
              <a:rPr lang="tr-TR" dirty="0" smtClean="0"/>
              <a:t>- tuvaletin önünde çok sıkışmış halde sıra bekleyenler</a:t>
            </a:r>
          </a:p>
          <a:p>
            <a:r>
              <a:rPr lang="tr-TR" dirty="0" smtClean="0"/>
              <a:t>- orkestrada bir müzik aleti çalanlar</a:t>
            </a:r>
          </a:p>
          <a:p>
            <a:r>
              <a:rPr lang="tr-TR" dirty="0" smtClean="0"/>
              <a:t>- giyinenler</a:t>
            </a:r>
          </a:p>
          <a:p>
            <a:r>
              <a:rPr lang="tr-TR" dirty="0" smtClean="0"/>
              <a:t>- soğuk havada incecik bir </a:t>
            </a:r>
            <a:r>
              <a:rPr lang="tr-TR" dirty="0" err="1" smtClean="0"/>
              <a:t>bluzle</a:t>
            </a:r>
            <a:r>
              <a:rPr lang="tr-TR" dirty="0" smtClean="0"/>
              <a:t> dışarı çıkmış kişiler</a:t>
            </a:r>
          </a:p>
          <a:p>
            <a:r>
              <a:rPr lang="tr-TR" dirty="0" smtClean="0"/>
              <a:t>- sıcak bir havada terlemiş olanlar . . .</a:t>
            </a:r>
          </a:p>
        </p:txBody>
      </p:sp>
    </p:spTree>
    <p:extLst>
      <p:ext uri="{BB962C8B-B14F-4D97-AF65-F5344CB8AC3E}">
        <p14:creationId xmlns:p14="http://schemas.microsoft.com/office/powerpoint/2010/main" val="54962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Bebek,Çocuk,Yaşlı</a:t>
            </a:r>
            <a:endParaRPr lang="tr-TR" dirty="0"/>
          </a:p>
        </p:txBody>
      </p:sp>
      <p:sp>
        <p:nvSpPr>
          <p:cNvPr id="3" name="İçerik Yer Tutucusu 2"/>
          <p:cNvSpPr>
            <a:spLocks noGrp="1"/>
          </p:cNvSpPr>
          <p:nvPr>
            <p:ph idx="1"/>
          </p:nvPr>
        </p:nvSpPr>
        <p:spPr/>
        <p:txBody>
          <a:bodyPr>
            <a:normAutofit/>
          </a:bodyPr>
          <a:lstStyle/>
          <a:p>
            <a:r>
              <a:rPr lang="tr-TR" dirty="0" smtClean="0"/>
              <a:t>Çocuklardan sırasıyla önce bebek, daha sonra çocuk, en son olarak da yaşlı insanların nasıl hareket ettiği ile ilgili canlandırma yapmalarını ister.</a:t>
            </a:r>
          </a:p>
          <a:p>
            <a:r>
              <a:rPr lang="tr-TR" dirty="0" smtClean="0"/>
              <a:t>Çalışma doğaçlama olarak yapılır ve öğretmen sorularla çocukları yönlendirir. (Örnek sorular; Bebek nasıl yatar? Nasıl yürür? Yaşlılar nasıl yürür?)Bebek, abla, ağabey, anne, baba büyükanne, büyükbaba rolündeki çocuklar bir hikâye canlandırırlar. (örneğin bir bayram ziyareti)</a:t>
            </a:r>
            <a:endParaRPr lang="tr-TR" dirty="0"/>
          </a:p>
        </p:txBody>
      </p:sp>
    </p:spTree>
    <p:extLst>
      <p:ext uri="{BB962C8B-B14F-4D97-AF65-F5344CB8AC3E}">
        <p14:creationId xmlns:p14="http://schemas.microsoft.com/office/powerpoint/2010/main" val="3675552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TANIŞMA TOPU OYUNU : </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Yere oturulur. Bir küçük top ya da top şekil verilen kağıt oyun aracıdır. Kendi ismini elinde top olan oyuncu söylerken, bir taraftan grup oyuncularından birinin gözünün içine bakarak topu ona doğru fırlatır. Bütün oyuncular oyuna katıldıktan sonra oyunda değişiklik yapılarak bu defa kimin ismi hatırlanıyorsa onun ismi söylenerek top ona atılır.</a:t>
            </a:r>
          </a:p>
          <a:p>
            <a:endParaRPr lang="tr-TR" dirty="0" smtClean="0"/>
          </a:p>
          <a:p>
            <a:r>
              <a:rPr lang="tr-TR" dirty="0" smtClean="0"/>
              <a:t>Farklı hareket, jest ve mimiklerle kendini tanıtma oyunu ile devam edilir. Örneğin : İsmini ritmik hareketlerle söylerken ellerini </a:t>
            </a:r>
            <a:r>
              <a:rPr lang="tr-TR" dirty="0" err="1" smtClean="0"/>
              <a:t>şıklatma</a:t>
            </a:r>
            <a:r>
              <a:rPr lang="tr-TR" dirty="0" smtClean="0"/>
              <a:t>, el çırpma, ayağa kalkarak selam verme, kollar ile hareketlerle isim söyleme gibi…</a:t>
            </a:r>
          </a:p>
          <a:p>
            <a:endParaRPr lang="tr-TR" dirty="0" smtClean="0"/>
          </a:p>
          <a:p>
            <a:r>
              <a:rPr lang="tr-TR" dirty="0" smtClean="0"/>
              <a:t>İkişer eş olunur. Basit cümlelerle eşine herkes birbirini tanıtır.</a:t>
            </a:r>
          </a:p>
          <a:p>
            <a:endParaRPr lang="tr-TR" dirty="0" smtClean="0"/>
          </a:p>
          <a:p>
            <a:r>
              <a:rPr lang="tr-TR" dirty="0" smtClean="0"/>
              <a:t>Dörtlü grup oluşturulur. Eşler karşılıklı değiştirilir. Bir az önce eşinden dinlediklerinin kendine ait bilgilermiş gibi yeni eşine anlatır.</a:t>
            </a:r>
            <a:endParaRPr lang="tr-TR" dirty="0"/>
          </a:p>
        </p:txBody>
      </p:sp>
    </p:spTree>
    <p:extLst>
      <p:ext uri="{BB962C8B-B14F-4D97-AF65-F5344CB8AC3E}">
        <p14:creationId xmlns:p14="http://schemas.microsoft.com/office/powerpoint/2010/main" val="257077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NESNEYİ DOKUNARAK TANIMA OYUNU: </a:t>
            </a:r>
            <a:endParaRPr lang="tr-TR" dirty="0"/>
          </a:p>
        </p:txBody>
      </p:sp>
      <p:sp>
        <p:nvSpPr>
          <p:cNvPr id="3" name="İçerik Yer Tutucusu 2"/>
          <p:cNvSpPr>
            <a:spLocks noGrp="1"/>
          </p:cNvSpPr>
          <p:nvPr>
            <p:ph idx="1"/>
          </p:nvPr>
        </p:nvSpPr>
        <p:spPr/>
        <p:txBody>
          <a:bodyPr>
            <a:normAutofit lnSpcReduction="10000"/>
          </a:bodyPr>
          <a:lstStyle/>
          <a:p>
            <a:r>
              <a:rPr lang="tr-TR" dirty="0" smtClean="0"/>
              <a:t>İçi görünmeyen torbaya herkes bir nesne koyar. Diğer üyelere göstermez. Ya da lider bu seçimi kendisi önceden yaparak hazırlar. Oyuncular çember olarak yan yana yere oturur. Lider herkesin gözlerini kapamasını ister. Sıra ile oyuncuların eline, belirli sayıdaki nesneler verilir. Oyuncu dokunarak tanımaya çalıştığı nesneyi sağında oturan arkadaşına uzatır. En son oyuncuya gelen nesne, lider tarafından alınarak tekrar torbaya koyar. Oyuncular tahmin yürüterek nesnenin adını söylerler. Adı söylenmeyen nesne olup olmadığı, kaç tane nesneye dokundukları sorulur. Poşet yere boşaltılır. Görmeleri sağlanır. Yanıtlarının doğru olup olmadığına yine kendileri karar verirler. ( Tanımlama, algılama, düzgün cümle kurma becerilerini geliştirme oyunudur. )</a:t>
            </a:r>
          </a:p>
          <a:p>
            <a:endParaRPr lang="tr-TR" dirty="0"/>
          </a:p>
        </p:txBody>
      </p:sp>
    </p:spTree>
    <p:extLst>
      <p:ext uri="{BB962C8B-B14F-4D97-AF65-F5344CB8AC3E}">
        <p14:creationId xmlns:p14="http://schemas.microsoft.com/office/powerpoint/2010/main" val="504555888"/>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TotalTime>
  <Words>2256</Words>
  <Application>Microsoft Office PowerPoint</Application>
  <PresentationFormat>Ekran Gösterisi (4:3)</PresentationFormat>
  <Paragraphs>116</Paragraphs>
  <Slides>30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Trebuchet MS</vt:lpstr>
      <vt:lpstr>Wingdings 3</vt:lpstr>
      <vt:lpstr>Yüzeyler</vt:lpstr>
      <vt:lpstr>Meyve Sepeti:  </vt:lpstr>
      <vt:lpstr>Çamura Batma </vt:lpstr>
      <vt:lpstr>Sıra oluşturma </vt:lpstr>
      <vt:lpstr>Sessiz film </vt:lpstr>
      <vt:lpstr>Mevsimler</vt:lpstr>
      <vt:lpstr>Grup Fotoğrafı</vt:lpstr>
      <vt:lpstr>Bebek,Çocuk,Yaşlı</vt:lpstr>
      <vt:lpstr>TANIŞMA TOPU OYUNU : </vt:lpstr>
      <vt:lpstr>NESNEYİ DOKUNARAK TANIMA OYUNU: </vt:lpstr>
      <vt:lpstr>ELLERİMDEN BENİ TANI : </vt:lpstr>
      <vt:lpstr> EV – KİRACI OYUNU : </vt:lpstr>
      <vt:lpstr>HAMUR OYUNU : </vt:lpstr>
      <vt:lpstr>SİHİRLİ EL : </vt:lpstr>
      <vt:lpstr>FARE OYUNU : </vt:lpstr>
      <vt:lpstr>GÜVEN YÜRÜYÜŞÜ : </vt:lpstr>
      <vt:lpstr>ÇAMURA BATMA OYUNU : </vt:lpstr>
      <vt:lpstr>. LİDER NE YAPIYOR ? </vt:lpstr>
      <vt:lpstr>NE KADAR DİKKATLİYİM? </vt:lpstr>
      <vt:lpstr>Civcivleri Annelerine Ulaştıralım</vt:lpstr>
      <vt:lpstr>Gazete kapmaca </vt:lpstr>
      <vt:lpstr>Tanışma Balonları</vt:lpstr>
      <vt:lpstr>Tuvalet Kağıdı</vt:lpstr>
      <vt:lpstr>Kafesteki Kuş </vt:lpstr>
      <vt:lpstr>Kurt Baba</vt:lpstr>
      <vt:lpstr>Tilki Saat Kaç?</vt:lpstr>
      <vt:lpstr>Kurt-Kuzu</vt:lpstr>
      <vt:lpstr>Eşya Saklamaca</vt:lpstr>
      <vt:lpstr>Kimin Sesi?</vt:lpstr>
      <vt:lpstr>Top Kimde?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Mahmut IŞIKGÖZ</dc:creator>
  <cp:lastModifiedBy>user</cp:lastModifiedBy>
  <cp:revision>7</cp:revision>
  <dcterms:created xsi:type="dcterms:W3CDTF">2016-06-09T04:57:43Z</dcterms:created>
  <dcterms:modified xsi:type="dcterms:W3CDTF">2021-06-03T14:06:15Z</dcterms:modified>
</cp:coreProperties>
</file>